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 id="2147483673" r:id="rId2"/>
  </p:sldMasterIdLst>
  <p:notesMasterIdLst>
    <p:notesMasterId r:id="rId43"/>
  </p:notesMasterIdLst>
  <p:handoutMasterIdLst>
    <p:handoutMasterId r:id="rId44"/>
  </p:handoutMasterIdLst>
  <p:sldIdLst>
    <p:sldId id="256" r:id="rId3"/>
    <p:sldId id="303" r:id="rId4"/>
    <p:sldId id="258" r:id="rId5"/>
    <p:sldId id="304" r:id="rId6"/>
    <p:sldId id="305" r:id="rId7"/>
    <p:sldId id="307" r:id="rId8"/>
    <p:sldId id="330" r:id="rId9"/>
    <p:sldId id="331" r:id="rId10"/>
    <p:sldId id="308" r:id="rId11"/>
    <p:sldId id="311" r:id="rId12"/>
    <p:sldId id="312" r:id="rId13"/>
    <p:sldId id="332" r:id="rId14"/>
    <p:sldId id="333" r:id="rId15"/>
    <p:sldId id="309" r:id="rId16"/>
    <p:sldId id="318" r:id="rId17"/>
    <p:sldId id="319" r:id="rId18"/>
    <p:sldId id="320" r:id="rId19"/>
    <p:sldId id="322" r:id="rId20"/>
    <p:sldId id="323" r:id="rId21"/>
    <p:sldId id="326" r:id="rId22"/>
    <p:sldId id="269" r:id="rId23"/>
    <p:sldId id="327" r:id="rId24"/>
    <p:sldId id="329" r:id="rId25"/>
    <p:sldId id="310" r:id="rId26"/>
    <p:sldId id="321" r:id="rId27"/>
    <p:sldId id="282" r:id="rId28"/>
    <p:sldId id="286" r:id="rId29"/>
    <p:sldId id="288" r:id="rId30"/>
    <p:sldId id="289" r:id="rId31"/>
    <p:sldId id="290" r:id="rId32"/>
    <p:sldId id="291" r:id="rId33"/>
    <p:sldId id="292" r:id="rId34"/>
    <p:sldId id="293" r:id="rId35"/>
    <p:sldId id="294" r:id="rId36"/>
    <p:sldId id="295" r:id="rId37"/>
    <p:sldId id="297" r:id="rId38"/>
    <p:sldId id="298" r:id="rId39"/>
    <p:sldId id="299" r:id="rId40"/>
    <p:sldId id="300" r:id="rId41"/>
    <p:sldId id="301" r:id="rId4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 Clayton dos Santos" initials="ACdS" lastIdx="2" clrIdx="0">
    <p:extLst>
      <p:ext uri="{19B8F6BF-5375-455C-9EA6-DF929625EA0E}">
        <p15:presenceInfo xmlns:p15="http://schemas.microsoft.com/office/powerpoint/2012/main" userId="S-1-5-21-510092573-1659520265-1847928074-16717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F18B"/>
    <a:srgbClr val="FF65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4CA734B-1544-4462-8260-297E23F77F39}">
  <a:tblStyle styleId="{74CA734B-1544-4462-8260-297E23F77F3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0F31D8-159B-4A78-A900-51893A10FC4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67" autoAdjust="0"/>
  </p:normalViewPr>
  <p:slideViewPr>
    <p:cSldViewPr snapToGrid="0">
      <p:cViewPr>
        <p:scale>
          <a:sx n="100" d="100"/>
          <a:sy n="100" d="100"/>
        </p:scale>
        <p:origin x="946" y="120"/>
      </p:cViewPr>
      <p:guideLst/>
    </p:cSldViewPr>
  </p:slideViewPr>
  <p:outlineViewPr>
    <p:cViewPr>
      <p:scale>
        <a:sx n="33" d="100"/>
        <a:sy n="33" d="100"/>
      </p:scale>
      <p:origin x="0" y="-3144"/>
    </p:cViewPr>
  </p:outlineViewPr>
  <p:notesTextViewPr>
    <p:cViewPr>
      <p:scale>
        <a:sx n="1" d="1"/>
        <a:sy n="1" d="1"/>
      </p:scale>
      <p:origin x="0" y="0"/>
    </p:cViewPr>
  </p:notesTextViewPr>
  <p:notesViewPr>
    <p:cSldViewPr snapToGrid="0">
      <p:cViewPr varScale="1">
        <p:scale>
          <a:sx n="67" d="100"/>
          <a:sy n="67" d="100"/>
        </p:scale>
        <p:origin x="1531" y="7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19AB37-6759-4260-B0B8-079BDFFA370B}" type="datetimeFigureOut">
              <a:rPr lang="pt-BR" smtClean="0"/>
              <a:t>14/09/2023</a:t>
            </a:fld>
            <a:endParaRPr lang="pt-BR"/>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A1D47C7-0580-4FCD-8338-8364D2214277}" type="slidenum">
              <a:rPr lang="pt-BR" smtClean="0"/>
              <a:t>‹nº›</a:t>
            </a:fld>
            <a:endParaRPr lang="pt-BR"/>
          </a:p>
        </p:txBody>
      </p:sp>
    </p:spTree>
    <p:extLst>
      <p:ext uri="{BB962C8B-B14F-4D97-AF65-F5344CB8AC3E}">
        <p14:creationId xmlns:p14="http://schemas.microsoft.com/office/powerpoint/2010/main" val="497417519"/>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85689458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0f7af2584a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0f7af2584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06684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3428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9363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06207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66709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0f7af2584a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0f7af2584a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29077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818000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6302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7456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33036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5148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88465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88331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10f7c66770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10f7c66770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10089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53830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50073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90825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0f7af2584a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0f7af2584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44228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1e2dd6ba596_0_137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1e2dd6ba596_0_13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29078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7"/>
        <p:cNvGrpSpPr/>
        <p:nvPr/>
      </p:nvGrpSpPr>
      <p:grpSpPr>
        <a:xfrm>
          <a:off x="0" y="0"/>
          <a:ext cx="0" cy="0"/>
          <a:chOff x="0" y="0"/>
          <a:chExt cx="0" cy="0"/>
        </a:xfrm>
      </p:grpSpPr>
      <p:sp>
        <p:nvSpPr>
          <p:cNvPr id="7548" name="Google Shape;7548;g1e2dd6ba596_0_20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9" name="Google Shape;7549;g1e2dd6ba596_0_20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94715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0"/>
        <p:cNvGrpSpPr/>
        <p:nvPr/>
      </p:nvGrpSpPr>
      <p:grpSpPr>
        <a:xfrm>
          <a:off x="0" y="0"/>
          <a:ext cx="0" cy="0"/>
          <a:chOff x="0" y="0"/>
          <a:chExt cx="0" cy="0"/>
        </a:xfrm>
      </p:grpSpPr>
      <p:sp>
        <p:nvSpPr>
          <p:cNvPr id="8321" name="Google Shape;8321;g1e2dd6ba596_0_2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2" name="Google Shape;8322;g1e2dd6ba596_0_2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22051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9"/>
        <p:cNvGrpSpPr/>
        <p:nvPr/>
      </p:nvGrpSpPr>
      <p:grpSpPr>
        <a:xfrm>
          <a:off x="0" y="0"/>
          <a:ext cx="0" cy="0"/>
          <a:chOff x="0" y="0"/>
          <a:chExt cx="0" cy="0"/>
        </a:xfrm>
      </p:grpSpPr>
      <p:sp>
        <p:nvSpPr>
          <p:cNvPr id="8710" name="Google Shape;8710;g1e2dd6ba596_0_217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1" name="Google Shape;8711;g1e2dd6ba596_0_21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7052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1f30c3009d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1f30c3009d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359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0"/>
        <p:cNvGrpSpPr/>
        <p:nvPr/>
      </p:nvGrpSpPr>
      <p:grpSpPr>
        <a:xfrm>
          <a:off x="0" y="0"/>
          <a:ext cx="0" cy="0"/>
          <a:chOff x="0" y="0"/>
          <a:chExt cx="0" cy="0"/>
        </a:xfrm>
      </p:grpSpPr>
      <p:sp>
        <p:nvSpPr>
          <p:cNvPr id="9141" name="Google Shape;9141;g1e2dd6ba596_0_22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2" name="Google Shape;9142;g1e2dd6ba596_0_2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04082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3"/>
        <p:cNvGrpSpPr/>
        <p:nvPr/>
      </p:nvGrpSpPr>
      <p:grpSpPr>
        <a:xfrm>
          <a:off x="0" y="0"/>
          <a:ext cx="0" cy="0"/>
          <a:chOff x="0" y="0"/>
          <a:chExt cx="0" cy="0"/>
        </a:xfrm>
      </p:grpSpPr>
      <p:sp>
        <p:nvSpPr>
          <p:cNvPr id="9934" name="Google Shape;9934;g1e2dd6ba596_0_22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5" name="Google Shape;9935;g1e2dd6ba596_0_22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60426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4"/>
        <p:cNvGrpSpPr/>
        <p:nvPr/>
      </p:nvGrpSpPr>
      <p:grpSpPr>
        <a:xfrm>
          <a:off x="0" y="0"/>
          <a:ext cx="0" cy="0"/>
          <a:chOff x="0" y="0"/>
          <a:chExt cx="0" cy="0"/>
        </a:xfrm>
      </p:grpSpPr>
      <p:sp>
        <p:nvSpPr>
          <p:cNvPr id="10675" name="Google Shape;10675;g1e2dd6ba596_0_236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6" name="Google Shape;10676;g1e2dd6ba596_0_23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2796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7"/>
        <p:cNvGrpSpPr/>
        <p:nvPr/>
      </p:nvGrpSpPr>
      <p:grpSpPr>
        <a:xfrm>
          <a:off x="0" y="0"/>
          <a:ext cx="0" cy="0"/>
          <a:chOff x="0" y="0"/>
          <a:chExt cx="0" cy="0"/>
        </a:xfrm>
      </p:grpSpPr>
      <p:sp>
        <p:nvSpPr>
          <p:cNvPr id="11368" name="Google Shape;11368;g1e2dd6ba596_0_24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9" name="Google Shape;11369;g1e2dd6ba596_0_24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60448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9"/>
        <p:cNvGrpSpPr/>
        <p:nvPr/>
      </p:nvGrpSpPr>
      <p:grpSpPr>
        <a:xfrm>
          <a:off x="0" y="0"/>
          <a:ext cx="0" cy="0"/>
          <a:chOff x="0" y="0"/>
          <a:chExt cx="0" cy="0"/>
        </a:xfrm>
      </p:grpSpPr>
      <p:sp>
        <p:nvSpPr>
          <p:cNvPr id="11670" name="Google Shape;11670;g1e2dd6ba596_0_24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1" name="Google Shape;11671;g1e2dd6ba596_0_24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3863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9"/>
        <p:cNvGrpSpPr/>
        <p:nvPr/>
      </p:nvGrpSpPr>
      <p:grpSpPr>
        <a:xfrm>
          <a:off x="0" y="0"/>
          <a:ext cx="0" cy="0"/>
          <a:chOff x="0" y="0"/>
          <a:chExt cx="0" cy="0"/>
        </a:xfrm>
      </p:grpSpPr>
      <p:sp>
        <p:nvSpPr>
          <p:cNvPr id="12310" name="Google Shape;12310;g1e2dd6ba596_0_25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1" name="Google Shape;12311;g1e2dd6ba596_0_25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43555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1"/>
        <p:cNvGrpSpPr/>
        <p:nvPr/>
      </p:nvGrpSpPr>
      <p:grpSpPr>
        <a:xfrm>
          <a:off x="0" y="0"/>
          <a:ext cx="0" cy="0"/>
          <a:chOff x="0" y="0"/>
          <a:chExt cx="0" cy="0"/>
        </a:xfrm>
      </p:grpSpPr>
      <p:sp>
        <p:nvSpPr>
          <p:cNvPr id="12472" name="Google Shape;12472;g1e2dd6ba596_0_254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3" name="Google Shape;12473;g1e2dd6ba596_0_25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49623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5"/>
        <p:cNvGrpSpPr/>
        <p:nvPr/>
      </p:nvGrpSpPr>
      <p:grpSpPr>
        <a:xfrm>
          <a:off x="0" y="0"/>
          <a:ext cx="0" cy="0"/>
          <a:chOff x="0" y="0"/>
          <a:chExt cx="0" cy="0"/>
        </a:xfrm>
      </p:grpSpPr>
      <p:sp>
        <p:nvSpPr>
          <p:cNvPr id="12846" name="Google Shape;12846;g1e2dd6ba596_0_25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7" name="Google Shape;12847;g1e2dd6ba596_0_25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06717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1"/>
        <p:cNvGrpSpPr/>
        <p:nvPr/>
      </p:nvGrpSpPr>
      <p:grpSpPr>
        <a:xfrm>
          <a:off x="0" y="0"/>
          <a:ext cx="0" cy="0"/>
          <a:chOff x="0" y="0"/>
          <a:chExt cx="0" cy="0"/>
        </a:xfrm>
      </p:grpSpPr>
      <p:sp>
        <p:nvSpPr>
          <p:cNvPr id="13302" name="Google Shape;13302;g1e2dd6ba596_0_26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3" name="Google Shape;13303;g1e2dd6ba596_0_26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97629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15"/>
        <p:cNvGrpSpPr/>
        <p:nvPr/>
      </p:nvGrpSpPr>
      <p:grpSpPr>
        <a:xfrm>
          <a:off x="0" y="0"/>
          <a:ext cx="0" cy="0"/>
          <a:chOff x="0" y="0"/>
          <a:chExt cx="0" cy="0"/>
        </a:xfrm>
      </p:grpSpPr>
      <p:sp>
        <p:nvSpPr>
          <p:cNvPr id="13616" name="Google Shape;13616;g1e2dd6ba596_0_26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17" name="Google Shape;13617;g1e2dd6ba596_0_26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2258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49656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9"/>
        <p:cNvGrpSpPr/>
        <p:nvPr/>
      </p:nvGrpSpPr>
      <p:grpSpPr>
        <a:xfrm>
          <a:off x="0" y="0"/>
          <a:ext cx="0" cy="0"/>
          <a:chOff x="0" y="0"/>
          <a:chExt cx="0" cy="0"/>
        </a:xfrm>
      </p:grpSpPr>
      <p:sp>
        <p:nvSpPr>
          <p:cNvPr id="13950" name="Google Shape;13950;g1e2dd6ba596_0_269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51" name="Google Shape;13951;g1e2dd6ba596_0_269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7816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06489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709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3905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9166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524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89400" y="1309975"/>
            <a:ext cx="4148400" cy="16779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169200" y="3772200"/>
            <a:ext cx="3043800" cy="528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pt-BR" sz="1000" dirty="0">
                <a:solidFill>
                  <a:schemeClr val="dk1"/>
                </a:solidFill>
                <a:latin typeface="Source Code Pro"/>
                <a:ea typeface="Source Code Pro"/>
                <a:cs typeface="Source Code Pro"/>
                <a:sym typeface="Source Code Pro"/>
              </a:rPr>
              <a:t>0 1 0 0 0 1 0 0  0 1 1 0 0 1 0 1  0 1 1 1 0 0 1 1  0 1 1 0 0 0 1 1  0 1 1 1 0 1 0 1  0 1 1 0 0 0 1 0  0 1 1 1 0 0 1 0  0 1 1 0 0 0 0 1 </a:t>
            </a:r>
            <a:endParaRPr sz="1000" dirty="0">
              <a:solidFill>
                <a:schemeClr val="dk1"/>
              </a:solidFill>
              <a:latin typeface="Source Code Pro"/>
              <a:ea typeface="Source Code Pro"/>
              <a:cs typeface="Source Code Pro"/>
              <a:sym typeface="Source Code Pro"/>
            </a:endParaRPr>
          </a:p>
        </p:txBody>
      </p:sp>
      <p:sp>
        <p:nvSpPr>
          <p:cNvPr id="12" name="Google Shape;12;p2"/>
          <p:cNvSpPr/>
          <p:nvPr/>
        </p:nvSpPr>
        <p:spPr>
          <a:xfrm>
            <a:off x="11575" y="0"/>
            <a:ext cx="3048600" cy="4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059300" y="0"/>
            <a:ext cx="60846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14">
    <p:spTree>
      <p:nvGrpSpPr>
        <p:cNvPr id="1" name="Shape 182"/>
        <p:cNvGrpSpPr/>
        <p:nvPr/>
      </p:nvGrpSpPr>
      <p:grpSpPr>
        <a:xfrm>
          <a:off x="0" y="0"/>
          <a:ext cx="0" cy="0"/>
          <a:chOff x="0" y="0"/>
          <a:chExt cx="0" cy="0"/>
        </a:xfrm>
      </p:grpSpPr>
      <p:grpSp>
        <p:nvGrpSpPr>
          <p:cNvPr id="183" name="Google Shape;183;p22"/>
          <p:cNvGrpSpPr/>
          <p:nvPr/>
        </p:nvGrpSpPr>
        <p:grpSpPr>
          <a:xfrm>
            <a:off x="772525" y="726625"/>
            <a:ext cx="6578100" cy="3438300"/>
            <a:chOff x="772525" y="726625"/>
            <a:chExt cx="6578100" cy="3438300"/>
          </a:xfrm>
        </p:grpSpPr>
        <p:sp>
          <p:nvSpPr>
            <p:cNvPr id="184" name="Google Shape;184;p22"/>
            <p:cNvSpPr/>
            <p:nvPr/>
          </p:nvSpPr>
          <p:spPr>
            <a:xfrm>
              <a:off x="772525" y="726625"/>
              <a:ext cx="6578100" cy="3438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772525" y="726625"/>
              <a:ext cx="65781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86;p22"/>
          <p:cNvGrpSpPr/>
          <p:nvPr/>
        </p:nvGrpSpPr>
        <p:grpSpPr>
          <a:xfrm>
            <a:off x="4924175" y="2984325"/>
            <a:ext cx="3447300" cy="1584600"/>
            <a:chOff x="4924175" y="3441525"/>
            <a:chExt cx="3447300" cy="1584600"/>
          </a:xfrm>
        </p:grpSpPr>
        <p:sp>
          <p:nvSpPr>
            <p:cNvPr id="187" name="Google Shape;187;p22"/>
            <p:cNvSpPr/>
            <p:nvPr/>
          </p:nvSpPr>
          <p:spPr>
            <a:xfrm>
              <a:off x="4924175" y="3441525"/>
              <a:ext cx="3447300" cy="1584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4924175" y="3441525"/>
              <a:ext cx="34473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 name="Google Shape;189;p22"/>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dk1"/>
                </a:solidFill>
                <a:latin typeface="Source Code Pro"/>
                <a:ea typeface="Source Code Pro"/>
                <a:cs typeface="Source Code Pro"/>
                <a:sym typeface="Source Code Pro"/>
              </a:rPr>
              <a:t>0 1 0 0 0 1 0 0  0 1 1 0 0 1 0 1  0 1 1 1 0 0 1 1  0 1 1 0 0 0 1 1  0 1 1 1 0 1 0 1  0 1 1 0 0 0 1 0  0 1 1 1 0 0 1 0  0 1 1 0 0 0 0 1 </a:t>
            </a:r>
            <a:endParaRPr sz="1000" dirty="0">
              <a:solidFill>
                <a:schemeClr val="dk1"/>
              </a:solidFill>
              <a:latin typeface="Source Code Pro"/>
              <a:ea typeface="Source Code Pro"/>
              <a:cs typeface="Source Code Pro"/>
              <a:sym typeface="Source Code Pro"/>
            </a:endParaRPr>
          </a:p>
        </p:txBody>
      </p:sp>
      <p:grpSp>
        <p:nvGrpSpPr>
          <p:cNvPr id="190" name="Google Shape;190;p22"/>
          <p:cNvGrpSpPr/>
          <p:nvPr/>
        </p:nvGrpSpPr>
        <p:grpSpPr>
          <a:xfrm>
            <a:off x="11575" y="0"/>
            <a:ext cx="9132325" cy="414900"/>
            <a:chOff x="11575" y="0"/>
            <a:chExt cx="9132325" cy="414900"/>
          </a:xfrm>
        </p:grpSpPr>
        <p:sp>
          <p:nvSpPr>
            <p:cNvPr id="191" name="Google Shape;191;p22"/>
            <p:cNvSpPr/>
            <p:nvPr/>
          </p:nvSpPr>
          <p:spPr>
            <a:xfrm>
              <a:off x="11575" y="0"/>
              <a:ext cx="3048600" cy="4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059300" y="0"/>
              <a:ext cx="60846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4_1">
    <p:spTree>
      <p:nvGrpSpPr>
        <p:cNvPr id="1" name="Shape 193"/>
        <p:cNvGrpSpPr/>
        <p:nvPr/>
      </p:nvGrpSpPr>
      <p:grpSpPr>
        <a:xfrm>
          <a:off x="0" y="0"/>
          <a:ext cx="0" cy="0"/>
          <a:chOff x="0" y="0"/>
          <a:chExt cx="0" cy="0"/>
        </a:xfrm>
      </p:grpSpPr>
      <p:grpSp>
        <p:nvGrpSpPr>
          <p:cNvPr id="194" name="Google Shape;194;p23"/>
          <p:cNvGrpSpPr/>
          <p:nvPr/>
        </p:nvGrpSpPr>
        <p:grpSpPr>
          <a:xfrm>
            <a:off x="396500" y="170424"/>
            <a:ext cx="8360126" cy="4398447"/>
            <a:chOff x="1054783" y="1029605"/>
            <a:chExt cx="7587010" cy="3902100"/>
          </a:xfrm>
        </p:grpSpPr>
        <p:sp>
          <p:nvSpPr>
            <p:cNvPr id="195" name="Google Shape;195;p23"/>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Google Shape;197;p23"/>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02"/>
        <p:cNvGrpSpPr/>
        <p:nvPr/>
      </p:nvGrpSpPr>
      <p:grpSpPr>
        <a:xfrm>
          <a:off x="0" y="0"/>
          <a:ext cx="0" cy="0"/>
          <a:chOff x="0" y="0"/>
          <a:chExt cx="0" cy="0"/>
        </a:xfrm>
      </p:grpSpPr>
      <p:sp>
        <p:nvSpPr>
          <p:cNvPr id="203" name="Google Shape;203;p2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grpSp>
        <p:nvGrpSpPr>
          <p:cNvPr id="28" name="Google Shape;28;p5"/>
          <p:cNvGrpSpPr/>
          <p:nvPr/>
        </p:nvGrpSpPr>
        <p:grpSpPr>
          <a:xfrm>
            <a:off x="396500" y="170424"/>
            <a:ext cx="8360126" cy="4398447"/>
            <a:chOff x="1054783" y="1029605"/>
            <a:chExt cx="7587010" cy="3902100"/>
          </a:xfrm>
        </p:grpSpPr>
        <p:sp>
          <p:nvSpPr>
            <p:cNvPr id="29" name="Google Shape;29;p5"/>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5"/>
          <p:cNvSpPr txBox="1">
            <a:spLocks noGrp="1"/>
          </p:cNvSpPr>
          <p:nvPr>
            <p:ph type="subTitle" idx="1"/>
          </p:nvPr>
        </p:nvSpPr>
        <p:spPr>
          <a:xfrm>
            <a:off x="807625" y="2775700"/>
            <a:ext cx="3415800" cy="149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 name="Google Shape;32;p5"/>
          <p:cNvSpPr txBox="1">
            <a:spLocks noGrp="1"/>
          </p:cNvSpPr>
          <p:nvPr>
            <p:ph type="subTitle" idx="2"/>
          </p:nvPr>
        </p:nvSpPr>
        <p:spPr>
          <a:xfrm>
            <a:off x="4922022" y="2775700"/>
            <a:ext cx="3415800" cy="149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 name="Google Shape;33;p5"/>
          <p:cNvSpPr txBox="1">
            <a:spLocks noGrp="1"/>
          </p:cNvSpPr>
          <p:nvPr>
            <p:ph type="subTitle" idx="3"/>
          </p:nvPr>
        </p:nvSpPr>
        <p:spPr>
          <a:xfrm>
            <a:off x="807630" y="2403350"/>
            <a:ext cx="3415800" cy="421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Arial"/>
              <a:buNone/>
              <a:defRPr sz="2200">
                <a:latin typeface="Quantico"/>
                <a:ea typeface="Quantico"/>
                <a:cs typeface="Quantico"/>
                <a:sym typeface="Quantico"/>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34" name="Google Shape;34;p5"/>
          <p:cNvSpPr txBox="1">
            <a:spLocks noGrp="1"/>
          </p:cNvSpPr>
          <p:nvPr>
            <p:ph type="subTitle" idx="4"/>
          </p:nvPr>
        </p:nvSpPr>
        <p:spPr>
          <a:xfrm>
            <a:off x="4922022" y="2403350"/>
            <a:ext cx="3415800" cy="421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Arial"/>
              <a:buNone/>
              <a:defRPr sz="2200">
                <a:latin typeface="Quantico"/>
                <a:ea typeface="Quantico"/>
                <a:cs typeface="Quantico"/>
                <a:sym typeface="Quantico"/>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35" name="Google Shape;35;p5"/>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6" name="Google Shape;36;p5"/>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grpSp>
        <p:nvGrpSpPr>
          <p:cNvPr id="38" name="Google Shape;38;p6"/>
          <p:cNvGrpSpPr/>
          <p:nvPr/>
        </p:nvGrpSpPr>
        <p:grpSpPr>
          <a:xfrm>
            <a:off x="396500" y="170424"/>
            <a:ext cx="8360126" cy="4398447"/>
            <a:chOff x="1054783" y="1029605"/>
            <a:chExt cx="7587010" cy="3902100"/>
          </a:xfrm>
        </p:grpSpPr>
        <p:sp>
          <p:nvSpPr>
            <p:cNvPr id="39" name="Google Shape;39;p6"/>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6"/>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42" name="Google Shape;42;p6"/>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grpSp>
        <p:nvGrpSpPr>
          <p:cNvPr id="51" name="Google Shape;51;p8"/>
          <p:cNvGrpSpPr/>
          <p:nvPr/>
        </p:nvGrpSpPr>
        <p:grpSpPr>
          <a:xfrm>
            <a:off x="396500" y="170424"/>
            <a:ext cx="8360126" cy="4398447"/>
            <a:chOff x="1054783" y="1029605"/>
            <a:chExt cx="7587010" cy="3902100"/>
          </a:xfrm>
        </p:grpSpPr>
        <p:sp>
          <p:nvSpPr>
            <p:cNvPr id="52" name="Google Shape;52;p8"/>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8"/>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1"/>
              </a:solidFill>
              <a:latin typeface="Source Code Pro"/>
              <a:ea typeface="Source Code Pro"/>
              <a:cs typeface="Source Code Pro"/>
              <a:sym typeface="Source Code Pro"/>
            </a:endParaRPr>
          </a:p>
        </p:txBody>
      </p:sp>
      <p:sp>
        <p:nvSpPr>
          <p:cNvPr id="55" name="Google Shape;55;p8"/>
          <p:cNvSpPr txBox="1">
            <a:spLocks noGrp="1"/>
          </p:cNvSpPr>
          <p:nvPr>
            <p:ph type="title"/>
          </p:nvPr>
        </p:nvSpPr>
        <p:spPr>
          <a:xfrm>
            <a:off x="2801700" y="1918054"/>
            <a:ext cx="5622300" cy="2473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grpSp>
        <p:nvGrpSpPr>
          <p:cNvPr id="57" name="Google Shape;57;p9"/>
          <p:cNvGrpSpPr/>
          <p:nvPr/>
        </p:nvGrpSpPr>
        <p:grpSpPr>
          <a:xfrm>
            <a:off x="396500" y="170424"/>
            <a:ext cx="8360126" cy="4398447"/>
            <a:chOff x="1054783" y="1029605"/>
            <a:chExt cx="7587010" cy="3902100"/>
          </a:xfrm>
        </p:grpSpPr>
        <p:sp>
          <p:nvSpPr>
            <p:cNvPr id="58" name="Google Shape;58;p9"/>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9"/>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1"/>
              </a:solidFill>
              <a:latin typeface="Source Code Pro"/>
              <a:ea typeface="Source Code Pro"/>
              <a:cs typeface="Source Code Pro"/>
              <a:sym typeface="Source Code Pro"/>
            </a:endParaRPr>
          </a:p>
        </p:txBody>
      </p:sp>
      <p:sp>
        <p:nvSpPr>
          <p:cNvPr id="61" name="Google Shape;61;p9"/>
          <p:cNvSpPr txBox="1">
            <a:spLocks noGrp="1"/>
          </p:cNvSpPr>
          <p:nvPr>
            <p:ph type="title"/>
          </p:nvPr>
        </p:nvSpPr>
        <p:spPr>
          <a:xfrm rot="515">
            <a:off x="2406900" y="1623064"/>
            <a:ext cx="6006600" cy="603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2" name="Google Shape;62;p9"/>
          <p:cNvSpPr txBox="1">
            <a:spLocks noGrp="1"/>
          </p:cNvSpPr>
          <p:nvPr>
            <p:ph type="subTitle" idx="1"/>
          </p:nvPr>
        </p:nvSpPr>
        <p:spPr>
          <a:xfrm>
            <a:off x="3658200" y="2303046"/>
            <a:ext cx="4755300" cy="1472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3"/>
        <p:cNvGrpSpPr/>
        <p:nvPr/>
      </p:nvGrpSpPr>
      <p:grpSpPr>
        <a:xfrm>
          <a:off x="0" y="0"/>
          <a:ext cx="0" cy="0"/>
          <a:chOff x="0" y="0"/>
          <a:chExt cx="0" cy="0"/>
        </a:xfrm>
      </p:grpSpPr>
      <p:grpSp>
        <p:nvGrpSpPr>
          <p:cNvPr id="64" name="Google Shape;64;p10"/>
          <p:cNvGrpSpPr/>
          <p:nvPr/>
        </p:nvGrpSpPr>
        <p:grpSpPr>
          <a:xfrm>
            <a:off x="396500" y="170424"/>
            <a:ext cx="8360126" cy="4398447"/>
            <a:chOff x="1054783" y="1029605"/>
            <a:chExt cx="7587010" cy="3902100"/>
          </a:xfrm>
        </p:grpSpPr>
        <p:sp>
          <p:nvSpPr>
            <p:cNvPr id="65" name="Google Shape;65;p10"/>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0"/>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10"/>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1"/>
              </a:solidFill>
              <a:latin typeface="Source Code Pro"/>
              <a:ea typeface="Source Code Pro"/>
              <a:cs typeface="Source Code Pro"/>
              <a:sym typeface="Source Code Pro"/>
            </a:endParaRPr>
          </a:p>
        </p:txBody>
      </p:sp>
      <p:sp>
        <p:nvSpPr>
          <p:cNvPr id="68" name="Google Shape;68;p10"/>
          <p:cNvSpPr txBox="1">
            <a:spLocks noGrp="1"/>
          </p:cNvSpPr>
          <p:nvPr>
            <p:ph type="title"/>
          </p:nvPr>
        </p:nvSpPr>
        <p:spPr>
          <a:xfrm>
            <a:off x="720000" y="2233875"/>
            <a:ext cx="7704000" cy="615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300"/>
              <a:buNone/>
              <a:defRPr sz="30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76"/>
        <p:cNvGrpSpPr/>
        <p:nvPr/>
      </p:nvGrpSpPr>
      <p:grpSpPr>
        <a:xfrm>
          <a:off x="0" y="0"/>
          <a:ext cx="0" cy="0"/>
          <a:chOff x="0" y="0"/>
          <a:chExt cx="0" cy="0"/>
        </a:xfrm>
      </p:grpSpPr>
      <p:grpSp>
        <p:nvGrpSpPr>
          <p:cNvPr id="77" name="Google Shape;77;p13"/>
          <p:cNvGrpSpPr/>
          <p:nvPr/>
        </p:nvGrpSpPr>
        <p:grpSpPr>
          <a:xfrm>
            <a:off x="396500" y="170424"/>
            <a:ext cx="8360126" cy="4398447"/>
            <a:chOff x="1054783" y="1029605"/>
            <a:chExt cx="7587010" cy="3902100"/>
          </a:xfrm>
        </p:grpSpPr>
        <p:sp>
          <p:nvSpPr>
            <p:cNvPr id="78" name="Google Shape;78;p13"/>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13"/>
          <p:cNvSpPr txBox="1">
            <a:spLocks noGrp="1"/>
          </p:cNvSpPr>
          <p:nvPr>
            <p:ph type="ctrTitle"/>
          </p:nvPr>
        </p:nvSpPr>
        <p:spPr>
          <a:xfrm>
            <a:off x="1114016" y="1879714"/>
            <a:ext cx="30651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1" name="Google Shape;81;p13"/>
          <p:cNvSpPr txBox="1">
            <a:spLocks noGrp="1"/>
          </p:cNvSpPr>
          <p:nvPr>
            <p:ph type="title" idx="2" hasCustomPrompt="1"/>
          </p:nvPr>
        </p:nvSpPr>
        <p:spPr>
          <a:xfrm>
            <a:off x="1113997" y="1269525"/>
            <a:ext cx="1298700" cy="610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2" name="Google Shape;82;p13"/>
          <p:cNvSpPr txBox="1">
            <a:spLocks noGrp="1"/>
          </p:cNvSpPr>
          <p:nvPr>
            <p:ph type="ctrTitle" idx="3"/>
          </p:nvPr>
        </p:nvSpPr>
        <p:spPr>
          <a:xfrm>
            <a:off x="1114008" y="2892814"/>
            <a:ext cx="30651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3" name="Google Shape;83;p13"/>
          <p:cNvSpPr txBox="1">
            <a:spLocks noGrp="1"/>
          </p:cNvSpPr>
          <p:nvPr>
            <p:ph type="title" idx="4" hasCustomPrompt="1"/>
          </p:nvPr>
        </p:nvSpPr>
        <p:spPr>
          <a:xfrm>
            <a:off x="1113997" y="2283824"/>
            <a:ext cx="1298700" cy="610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4" name="Google Shape;84;p13"/>
          <p:cNvSpPr txBox="1">
            <a:spLocks noGrp="1"/>
          </p:cNvSpPr>
          <p:nvPr>
            <p:ph type="ctrTitle" idx="5"/>
          </p:nvPr>
        </p:nvSpPr>
        <p:spPr>
          <a:xfrm>
            <a:off x="1114107" y="3908761"/>
            <a:ext cx="30651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5" name="Google Shape;85;p13"/>
          <p:cNvSpPr txBox="1">
            <a:spLocks noGrp="1"/>
          </p:cNvSpPr>
          <p:nvPr>
            <p:ph type="title" idx="6" hasCustomPrompt="1"/>
          </p:nvPr>
        </p:nvSpPr>
        <p:spPr>
          <a:xfrm>
            <a:off x="1113998" y="3298125"/>
            <a:ext cx="1298700" cy="6090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6" name="Google Shape;86;p13"/>
          <p:cNvSpPr txBox="1">
            <a:spLocks noGrp="1"/>
          </p:cNvSpPr>
          <p:nvPr>
            <p:ph type="title" idx="7" hasCustomPrompt="1"/>
          </p:nvPr>
        </p:nvSpPr>
        <p:spPr>
          <a:xfrm>
            <a:off x="4965997" y="1270125"/>
            <a:ext cx="1298700" cy="6090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7" name="Google Shape;87;p13"/>
          <p:cNvSpPr txBox="1">
            <a:spLocks noGrp="1"/>
          </p:cNvSpPr>
          <p:nvPr>
            <p:ph type="ctrTitle" idx="8"/>
          </p:nvPr>
        </p:nvSpPr>
        <p:spPr>
          <a:xfrm>
            <a:off x="4966007" y="1879725"/>
            <a:ext cx="3065100" cy="404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8" name="Google Shape;88;p13"/>
          <p:cNvSpPr txBox="1">
            <a:spLocks noGrp="1"/>
          </p:cNvSpPr>
          <p:nvPr>
            <p:ph type="title" idx="9"/>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89" name="Google Shape;89;p13"/>
          <p:cNvSpPr txBox="1">
            <a:spLocks noGrp="1"/>
          </p:cNvSpPr>
          <p:nvPr>
            <p:ph type="ctrTitle" idx="13"/>
          </p:nvPr>
        </p:nvSpPr>
        <p:spPr>
          <a:xfrm>
            <a:off x="4966007" y="2892814"/>
            <a:ext cx="30651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90" name="Google Shape;90;p13"/>
          <p:cNvSpPr txBox="1">
            <a:spLocks noGrp="1"/>
          </p:cNvSpPr>
          <p:nvPr>
            <p:ph type="title" idx="14" hasCustomPrompt="1"/>
          </p:nvPr>
        </p:nvSpPr>
        <p:spPr>
          <a:xfrm>
            <a:off x="4965997" y="2283824"/>
            <a:ext cx="1298700" cy="6090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91" name="Google Shape;91;p13"/>
          <p:cNvSpPr txBox="1">
            <a:spLocks noGrp="1"/>
          </p:cNvSpPr>
          <p:nvPr>
            <p:ph type="title" idx="15" hasCustomPrompt="1"/>
          </p:nvPr>
        </p:nvSpPr>
        <p:spPr>
          <a:xfrm>
            <a:off x="4965997" y="3298125"/>
            <a:ext cx="1298700" cy="6090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92" name="Google Shape;92;p13"/>
          <p:cNvSpPr txBox="1">
            <a:spLocks noGrp="1"/>
          </p:cNvSpPr>
          <p:nvPr>
            <p:ph type="ctrTitle" idx="16"/>
          </p:nvPr>
        </p:nvSpPr>
        <p:spPr>
          <a:xfrm>
            <a:off x="4966007" y="3908750"/>
            <a:ext cx="3065100" cy="404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93" name="Google Shape;93;p13"/>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163"/>
        <p:cNvGrpSpPr/>
        <p:nvPr/>
      </p:nvGrpSpPr>
      <p:grpSpPr>
        <a:xfrm>
          <a:off x="0" y="0"/>
          <a:ext cx="0" cy="0"/>
          <a:chOff x="0" y="0"/>
          <a:chExt cx="0" cy="0"/>
        </a:xfrm>
      </p:grpSpPr>
      <p:grpSp>
        <p:nvGrpSpPr>
          <p:cNvPr id="164" name="Google Shape;164;p20"/>
          <p:cNvGrpSpPr/>
          <p:nvPr/>
        </p:nvGrpSpPr>
        <p:grpSpPr>
          <a:xfrm>
            <a:off x="396500" y="170424"/>
            <a:ext cx="8360126" cy="4398447"/>
            <a:chOff x="1054783" y="1029605"/>
            <a:chExt cx="7587010" cy="3902100"/>
          </a:xfrm>
        </p:grpSpPr>
        <p:sp>
          <p:nvSpPr>
            <p:cNvPr id="165" name="Google Shape;165;p20"/>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20"/>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68" name="Google Shape;168;p20"/>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chemeClr val="dk1"/>
              </a:solidFill>
              <a:latin typeface="Source Code Pro"/>
              <a:ea typeface="Source Code Pro"/>
              <a:cs typeface="Source Code Pro"/>
              <a:sym typeface="Source Code Pro"/>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638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300"/>
              <a:buFont typeface="Quantico"/>
              <a:buNone/>
              <a:defRPr sz="3300">
                <a:solidFill>
                  <a:schemeClr val="dk1"/>
                </a:solidFill>
                <a:latin typeface="Quantico"/>
                <a:ea typeface="Quantico"/>
                <a:cs typeface="Quantico"/>
                <a:sym typeface="Quantico"/>
              </a:defRPr>
            </a:lvl1pPr>
            <a:lvl2pPr lvl="1">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2pPr>
            <a:lvl3pPr lvl="2">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3pPr>
            <a:lvl4pPr lvl="3">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4pPr>
            <a:lvl5pPr lvl="4">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5pPr>
            <a:lvl6pPr lvl="5">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6pPr>
            <a:lvl7pPr lvl="6">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7pPr>
            <a:lvl8pPr lvl="7">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8pPr>
            <a:lvl9pPr lvl="8">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1pPr>
            <a:lvl2pPr marL="914400" lvl="1"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2pPr>
            <a:lvl3pPr marL="1371600" lvl="2"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3pPr>
            <a:lvl4pPr marL="1828800" lvl="3"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4pPr>
            <a:lvl5pPr marL="2286000" lvl="4"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5pPr>
            <a:lvl6pPr marL="2743200" lvl="5"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6pPr>
            <a:lvl7pPr marL="3200400" lvl="6"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7pPr>
            <a:lvl8pPr marL="3657600" lvl="7"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8pPr>
            <a:lvl9pPr marL="4114800" lvl="8"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4" r:id="rId4"/>
    <p:sldLayoutId id="2147483655" r:id="rId5"/>
    <p:sldLayoutId id="2147483656" r:id="rId6"/>
    <p:sldLayoutId id="2147483658" r:id="rId7"/>
    <p:sldLayoutId id="2147483659" r:id="rId8"/>
    <p:sldLayoutId id="2147483666"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98"/>
        <p:cNvGrpSpPr/>
        <p:nvPr/>
      </p:nvGrpSpPr>
      <p:grpSpPr>
        <a:xfrm>
          <a:off x="0" y="0"/>
          <a:ext cx="0" cy="0"/>
          <a:chOff x="0" y="0"/>
          <a:chExt cx="0" cy="0"/>
        </a:xfrm>
      </p:grpSpPr>
      <p:sp>
        <p:nvSpPr>
          <p:cNvPr id="199" name="Google Shape;199;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00" name="Google Shape;200;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grpSp>
        <p:nvGrpSpPr>
          <p:cNvPr id="208" name="Google Shape;208;p27"/>
          <p:cNvGrpSpPr/>
          <p:nvPr/>
        </p:nvGrpSpPr>
        <p:grpSpPr>
          <a:xfrm>
            <a:off x="772525" y="726625"/>
            <a:ext cx="6578100" cy="3438300"/>
            <a:chOff x="772525" y="726625"/>
            <a:chExt cx="6578100" cy="3438300"/>
          </a:xfrm>
        </p:grpSpPr>
        <p:sp>
          <p:nvSpPr>
            <p:cNvPr id="209" name="Google Shape;209;p27"/>
            <p:cNvSpPr/>
            <p:nvPr/>
          </p:nvSpPr>
          <p:spPr>
            <a:xfrm>
              <a:off x="772525" y="726625"/>
              <a:ext cx="6578100" cy="3438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772525" y="726625"/>
              <a:ext cx="65781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27"/>
          <p:cNvGrpSpPr/>
          <p:nvPr/>
        </p:nvGrpSpPr>
        <p:grpSpPr>
          <a:xfrm>
            <a:off x="4924175" y="3441525"/>
            <a:ext cx="3447300" cy="962400"/>
            <a:chOff x="4924175" y="3441525"/>
            <a:chExt cx="3447300" cy="962400"/>
          </a:xfrm>
        </p:grpSpPr>
        <p:sp>
          <p:nvSpPr>
            <p:cNvPr id="212" name="Google Shape;212;p27"/>
            <p:cNvSpPr/>
            <p:nvPr/>
          </p:nvSpPr>
          <p:spPr>
            <a:xfrm>
              <a:off x="4924175" y="3441525"/>
              <a:ext cx="3447300" cy="962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4924175" y="3441525"/>
              <a:ext cx="34473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27"/>
          <p:cNvGrpSpPr/>
          <p:nvPr/>
        </p:nvGrpSpPr>
        <p:grpSpPr>
          <a:xfrm>
            <a:off x="6849418" y="1309976"/>
            <a:ext cx="1864833" cy="1637043"/>
            <a:chOff x="1054812" y="1029590"/>
            <a:chExt cx="3436214" cy="3912627"/>
          </a:xfrm>
        </p:grpSpPr>
        <p:sp>
          <p:nvSpPr>
            <p:cNvPr id="215"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p:cNvSpPr/>
            <p:nvPr/>
          </p:nvSpPr>
          <p:spPr>
            <a:xfrm>
              <a:off x="1054825" y="1029590"/>
              <a:ext cx="3436200" cy="61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27"/>
          <p:cNvSpPr txBox="1"/>
          <p:nvPr/>
        </p:nvSpPr>
        <p:spPr>
          <a:xfrm>
            <a:off x="1008000" y="1384025"/>
            <a:ext cx="702900" cy="606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3600" dirty="0">
                <a:solidFill>
                  <a:schemeClr val="lt2"/>
                </a:solidFill>
                <a:latin typeface="Quantico"/>
                <a:ea typeface="Quantico"/>
                <a:cs typeface="Quantico"/>
                <a:sym typeface="Quantico"/>
              </a:rPr>
              <a:t>&lt;</a:t>
            </a:r>
            <a:endParaRPr sz="3600" dirty="0">
              <a:solidFill>
                <a:schemeClr val="lt2"/>
              </a:solidFill>
            </a:endParaRPr>
          </a:p>
        </p:txBody>
      </p:sp>
      <p:sp>
        <p:nvSpPr>
          <p:cNvPr id="218" name="Google Shape;218;p27"/>
          <p:cNvSpPr txBox="1"/>
          <p:nvPr/>
        </p:nvSpPr>
        <p:spPr>
          <a:xfrm>
            <a:off x="5947500" y="2509875"/>
            <a:ext cx="702900" cy="606900"/>
          </a:xfrm>
          <a:prstGeom prst="rect">
            <a:avLst/>
          </a:prstGeom>
          <a:noFill/>
          <a:ln>
            <a:noFill/>
          </a:ln>
        </p:spPr>
        <p:txBody>
          <a:bodyPr spcFirstLastPara="1" wrap="square" lIns="91425" tIns="91425" rIns="91425" bIns="91425" anchor="ctr" anchorCtr="0">
            <a:noAutofit/>
          </a:bodyPr>
          <a:lstStyle/>
          <a:p>
            <a:pPr>
              <a:lnSpc>
                <a:spcPct val="90000"/>
              </a:lnSpc>
            </a:pPr>
            <a:r>
              <a:rPr lang="en" sz="3600" dirty="0">
                <a:solidFill>
                  <a:schemeClr val="lt2"/>
                </a:solidFill>
                <a:latin typeface="Quantico"/>
                <a:ea typeface="Quantico"/>
                <a:cs typeface="Quantico"/>
                <a:sym typeface="Quantico"/>
              </a:rPr>
              <a:t>/&gt;</a:t>
            </a:r>
            <a:endParaRPr sz="3600" dirty="0">
              <a:solidFill>
                <a:schemeClr val="lt2"/>
              </a:solidFill>
              <a:latin typeface="Quantico"/>
              <a:ea typeface="Quantico"/>
              <a:cs typeface="Quantico"/>
            </a:endParaRPr>
          </a:p>
        </p:txBody>
      </p:sp>
      <p:sp>
        <p:nvSpPr>
          <p:cNvPr id="219" name="Google Shape;219;p27"/>
          <p:cNvSpPr txBox="1"/>
          <p:nvPr/>
        </p:nvSpPr>
        <p:spPr>
          <a:xfrm>
            <a:off x="7198457" y="1873600"/>
            <a:ext cx="1216800" cy="746100"/>
          </a:xfrm>
          <a:prstGeom prst="rect">
            <a:avLst/>
          </a:prstGeom>
          <a:noFill/>
          <a:ln>
            <a:noFill/>
          </a:ln>
        </p:spPr>
        <p:txBody>
          <a:bodyPr spcFirstLastPara="1" wrap="square" lIns="91425" tIns="91425" rIns="91425" bIns="91425" anchor="t" anchorCtr="0">
            <a:noAutofit/>
          </a:bodyPr>
          <a:lstStyle/>
          <a:p>
            <a:pPr algn="ctr">
              <a:lnSpc>
                <a:spcPct val="90000"/>
              </a:lnSpc>
            </a:pPr>
            <a:r>
              <a:rPr lang="en" sz="3600" dirty="0">
                <a:solidFill>
                  <a:schemeClr val="accent1"/>
                </a:solidFill>
              </a:rPr>
              <a:t>[</a:t>
            </a:r>
            <a:r>
              <a:rPr lang="en" sz="3600" dirty="0">
                <a:solidFill>
                  <a:schemeClr val="accent2"/>
                </a:solidFill>
              </a:rPr>
              <a:t>{}</a:t>
            </a:r>
            <a:r>
              <a:rPr lang="en" sz="3600" dirty="0">
                <a:solidFill>
                  <a:schemeClr val="accent1"/>
                </a:solidFill>
              </a:rPr>
              <a:t>]</a:t>
            </a:r>
          </a:p>
          <a:p>
            <a:pPr marL="0" lvl="0" indent="0" algn="ctr" rtl="0">
              <a:lnSpc>
                <a:spcPct val="90000"/>
              </a:lnSpc>
              <a:spcBef>
                <a:spcPts val="0"/>
              </a:spcBef>
              <a:spcAft>
                <a:spcPts val="0"/>
              </a:spcAft>
              <a:buNone/>
            </a:pPr>
            <a:endParaRPr sz="3600" dirty="0">
              <a:solidFill>
                <a:schemeClr val="accent1"/>
              </a:solidFill>
            </a:endParaRPr>
          </a:p>
        </p:txBody>
      </p:sp>
      <p:sp>
        <p:nvSpPr>
          <p:cNvPr id="220" name="Google Shape;220;p27"/>
          <p:cNvSpPr txBox="1">
            <a:spLocks noGrp="1"/>
          </p:cNvSpPr>
          <p:nvPr>
            <p:ph type="ctrTitle"/>
          </p:nvPr>
        </p:nvSpPr>
        <p:spPr>
          <a:xfrm>
            <a:off x="1560287" y="1329704"/>
            <a:ext cx="4573538" cy="1114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 hábito de enxergar os testes como parte da entrega.</a:t>
            </a:r>
            <a:endParaRPr dirty="0">
              <a:solidFill>
                <a:schemeClr val="accent2"/>
              </a:solidFill>
            </a:endParaRPr>
          </a:p>
        </p:txBody>
      </p:sp>
      <p:sp>
        <p:nvSpPr>
          <p:cNvPr id="221" name="Google Shape;221;p27"/>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Não deixe-os quebrados!</a:t>
            </a:r>
            <a:endParaRPr dirty="0"/>
          </a:p>
        </p:txBody>
      </p:sp>
      <p:sp>
        <p:nvSpPr>
          <p:cNvPr id="222" name="Google Shape;222;p27"/>
          <p:cNvSpPr txBox="1"/>
          <p:nvPr/>
        </p:nvSpPr>
        <p:spPr>
          <a:xfrm>
            <a:off x="536125" y="117311"/>
            <a:ext cx="1999500" cy="18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a:solidFill>
                  <a:schemeClr val="dk1"/>
                </a:solidFill>
                <a:latin typeface="Source Code Pro"/>
                <a:ea typeface="Source Code Pro"/>
                <a:cs typeface="Source Code Pro"/>
                <a:sym typeface="Source Code Pro"/>
              </a:rPr>
              <a:t>Presentation.java</a:t>
            </a:r>
            <a:endParaRPr sz="1000" dirty="0">
              <a:solidFill>
                <a:schemeClr val="dk1"/>
              </a:solidFill>
              <a:latin typeface="Source Code Pro"/>
              <a:ea typeface="Source Code Pro"/>
              <a:cs typeface="Source Code Pro"/>
              <a:sym typeface="Source Code Pro"/>
            </a:endParaRPr>
          </a:p>
        </p:txBody>
      </p:sp>
      <p:sp>
        <p:nvSpPr>
          <p:cNvPr id="223" name="Google Shape;223;p27"/>
          <p:cNvSpPr txBox="1"/>
          <p:nvPr/>
        </p:nvSpPr>
        <p:spPr>
          <a:xfrm>
            <a:off x="3730325" y="117311"/>
            <a:ext cx="1999500" cy="18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a:solidFill>
                  <a:schemeClr val="dk1"/>
                </a:solidFill>
                <a:latin typeface="Source Code Pro"/>
                <a:ea typeface="Source Code Pro"/>
                <a:cs typeface="Source Code Pro"/>
                <a:sym typeface="Source Code Pro"/>
              </a:rPr>
              <a:t>PresentationTest.java</a:t>
            </a:r>
            <a:endParaRPr sz="1000" dirty="0">
              <a:solidFill>
                <a:schemeClr val="dk1"/>
              </a:solidFill>
              <a:latin typeface="Source Code Pro"/>
              <a:ea typeface="Source Code Pro"/>
              <a:cs typeface="Source Code Pro"/>
              <a:sym typeface="Source Code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12" name="Google Shape;285;p32"/>
          <p:cNvSpPr txBox="1">
            <a:spLocks noGrp="1"/>
          </p:cNvSpPr>
          <p:nvPr>
            <p:ph type="subTitle" idx="2"/>
          </p:nvPr>
        </p:nvSpPr>
        <p:spPr>
          <a:xfrm>
            <a:off x="744953" y="2320432"/>
            <a:ext cx="6918346"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Testes integrados.</a:t>
            </a:r>
            <a:endParaRPr sz="2200" dirty="0">
              <a:latin typeface="Quantico"/>
              <a:ea typeface="Quantico"/>
              <a:cs typeface="Quantico"/>
              <a:sym typeface="Quantico"/>
            </a:endParaRPr>
          </a:p>
        </p:txBody>
      </p:sp>
      <p:sp>
        <p:nvSpPr>
          <p:cNvPr id="285" name="Google Shape;285;p32"/>
          <p:cNvSpPr txBox="1">
            <a:spLocks noGrp="1"/>
          </p:cNvSpPr>
          <p:nvPr>
            <p:ph type="subTitle" idx="3"/>
          </p:nvPr>
        </p:nvSpPr>
        <p:spPr>
          <a:xfrm>
            <a:off x="744952" y="1801433"/>
            <a:ext cx="5151423"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en" dirty="0"/>
              <a:t>Testes unitários.</a:t>
            </a:r>
            <a:endParaRPr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Tipos de testes</a:t>
            </a:r>
            <a:r>
              <a:rPr lang="en" dirty="0">
                <a:solidFill>
                  <a:schemeClr val="lt2"/>
                </a:solidFill>
              </a:rPr>
              <a:t>/&gt;</a:t>
            </a:r>
            <a:endParaRPr dirty="0"/>
          </a:p>
        </p:txBody>
      </p:sp>
      <p:sp>
        <p:nvSpPr>
          <p:cNvPr id="14" name="Google Shape;285;p32"/>
          <p:cNvSpPr txBox="1">
            <a:spLocks noGrp="1"/>
          </p:cNvSpPr>
          <p:nvPr>
            <p:ph type="subTitle" idx="2"/>
          </p:nvPr>
        </p:nvSpPr>
        <p:spPr>
          <a:xfrm>
            <a:off x="744953" y="2839431"/>
            <a:ext cx="6918346"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Testes de ponta a ponta.</a:t>
            </a:r>
            <a:endParaRPr sz="2200" dirty="0">
              <a:latin typeface="Quantico"/>
              <a:ea typeface="Quantico"/>
              <a:cs typeface="Quantico"/>
              <a:sym typeface="Quantico"/>
            </a:endParaRPr>
          </a:p>
        </p:txBody>
      </p:sp>
    </p:spTree>
    <p:extLst>
      <p:ext uri="{BB962C8B-B14F-4D97-AF65-F5344CB8AC3E}">
        <p14:creationId xmlns:p14="http://schemas.microsoft.com/office/powerpoint/2010/main" val="464130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5" name="Google Shape;285;p32"/>
          <p:cNvSpPr txBox="1">
            <a:spLocks noGrp="1"/>
          </p:cNvSpPr>
          <p:nvPr>
            <p:ph type="subTitle" idx="3"/>
          </p:nvPr>
        </p:nvSpPr>
        <p:spPr>
          <a:xfrm>
            <a:off x="719988" y="1801433"/>
            <a:ext cx="7704000"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en" dirty="0"/>
              <a:t>Tem o escopo dedicado a um trecho de código.</a:t>
            </a:r>
            <a:endParaRPr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Testes unitários </a:t>
            </a:r>
            <a:r>
              <a:rPr lang="en" dirty="0">
                <a:solidFill>
                  <a:schemeClr val="lt2"/>
                </a:solidFill>
              </a:rPr>
              <a:t>/&gt;</a:t>
            </a:r>
            <a:endParaRPr dirty="0"/>
          </a:p>
        </p:txBody>
      </p:sp>
      <p:sp>
        <p:nvSpPr>
          <p:cNvPr id="14" name="Google Shape;285;p32"/>
          <p:cNvSpPr txBox="1">
            <a:spLocks noGrp="1"/>
          </p:cNvSpPr>
          <p:nvPr>
            <p:ph type="subTitle" idx="2"/>
          </p:nvPr>
        </p:nvSpPr>
        <p:spPr>
          <a:xfrm>
            <a:off x="719988" y="2287888"/>
            <a:ext cx="6918346"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Custo de processamento e complexidade menores.</a:t>
            </a:r>
            <a:endParaRPr sz="2200" dirty="0">
              <a:latin typeface="Quantico"/>
              <a:ea typeface="Quantico"/>
              <a:cs typeface="Quantico"/>
              <a:sym typeface="Quantico"/>
            </a:endParaRPr>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Tipos de testes </a:t>
            </a:r>
            <a:r>
              <a:rPr lang="pt-BR" sz="1800" dirty="0">
                <a:solidFill>
                  <a:schemeClr val="lt2"/>
                </a:solidFill>
              </a:rPr>
              <a:t>/&gt;</a:t>
            </a:r>
            <a:endParaRPr lang="pt-BR" sz="1800" dirty="0"/>
          </a:p>
        </p:txBody>
      </p:sp>
      <p:sp>
        <p:nvSpPr>
          <p:cNvPr id="2" name="Google Shape;285;p32">
            <a:extLst>
              <a:ext uri="{FF2B5EF4-FFF2-40B4-BE49-F238E27FC236}">
                <a16:creationId xmlns:a16="http://schemas.microsoft.com/office/drawing/2014/main" id="{F4EBB00D-9EB7-44EF-725D-102C98FAC7EF}"/>
              </a:ext>
            </a:extLst>
          </p:cNvPr>
          <p:cNvSpPr txBox="1">
            <a:spLocks/>
          </p:cNvSpPr>
          <p:nvPr/>
        </p:nvSpPr>
        <p:spPr>
          <a:xfrm>
            <a:off x="719988" y="2791393"/>
            <a:ext cx="6918346" cy="42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1pPr>
            <a:lvl2pPr marL="914400" marR="0" lvl="1"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2pPr>
            <a:lvl3pPr marL="1371600" marR="0" lvl="2"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3pPr>
            <a:lvl4pPr marL="1828800" marR="0" lvl="3"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4pPr>
            <a:lvl5pPr marL="2286000" marR="0" lvl="4"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5pPr>
            <a:lvl6pPr marL="2743200" marR="0" lvl="5"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6pPr>
            <a:lvl7pPr marL="3200400" marR="0" lvl="6"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7pPr>
            <a:lvl8pPr marL="3657600" marR="0" lvl="7"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8pPr>
            <a:lvl9pPr marL="4114800" marR="0" lvl="8"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9pPr>
          </a:lstStyle>
          <a:p>
            <a:pPr marL="0" indent="0"/>
            <a:r>
              <a:rPr lang="pt-BR" sz="2200" dirty="0">
                <a:solidFill>
                  <a:schemeClr val="accent2"/>
                </a:solidFill>
                <a:latin typeface="Quantico"/>
                <a:ea typeface="Quantico"/>
                <a:cs typeface="Quantico"/>
                <a:sym typeface="Quantico"/>
              </a:rPr>
              <a:t>* </a:t>
            </a:r>
            <a:r>
              <a:rPr lang="pt-BR" sz="2200" dirty="0">
                <a:latin typeface="Quantico"/>
                <a:ea typeface="Quantico"/>
                <a:cs typeface="Quantico"/>
                <a:sym typeface="Quantico"/>
              </a:rPr>
              <a:t>Costuma utilizar </a:t>
            </a:r>
            <a:r>
              <a:rPr lang="pt-BR" sz="2200" dirty="0" err="1">
                <a:latin typeface="Quantico"/>
                <a:ea typeface="Quantico"/>
                <a:cs typeface="Quantico"/>
                <a:sym typeface="Quantico"/>
              </a:rPr>
              <a:t>Mocks</a:t>
            </a:r>
            <a:r>
              <a:rPr lang="pt-BR" sz="2200" dirty="0">
                <a:latin typeface="Quantico"/>
                <a:ea typeface="Quantico"/>
                <a:cs typeface="Quantico"/>
                <a:sym typeface="Quantico"/>
              </a:rPr>
              <a:t> (dublês).</a:t>
            </a:r>
          </a:p>
        </p:txBody>
      </p:sp>
    </p:spTree>
    <p:extLst>
      <p:ext uri="{BB962C8B-B14F-4D97-AF65-F5344CB8AC3E}">
        <p14:creationId xmlns:p14="http://schemas.microsoft.com/office/powerpoint/2010/main" val="2264225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5" name="Google Shape;285;p32"/>
          <p:cNvSpPr txBox="1">
            <a:spLocks noGrp="1"/>
          </p:cNvSpPr>
          <p:nvPr>
            <p:ph type="subTitle" idx="3"/>
          </p:nvPr>
        </p:nvSpPr>
        <p:spPr>
          <a:xfrm>
            <a:off x="719988" y="1801433"/>
            <a:ext cx="7704000"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pt-BR" dirty="0"/>
              <a:t>Testa a integração das classes</a:t>
            </a:r>
            <a:endParaRPr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Testes integrados </a:t>
            </a:r>
            <a:r>
              <a:rPr lang="en" dirty="0">
                <a:solidFill>
                  <a:schemeClr val="lt2"/>
                </a:solidFill>
              </a:rPr>
              <a:t>/&gt;</a:t>
            </a:r>
            <a:endParaRPr dirty="0"/>
          </a:p>
        </p:txBody>
      </p:sp>
      <p:sp>
        <p:nvSpPr>
          <p:cNvPr id="14" name="Google Shape;285;p32"/>
          <p:cNvSpPr txBox="1">
            <a:spLocks noGrp="1"/>
          </p:cNvSpPr>
          <p:nvPr>
            <p:ph type="subTitle" idx="2"/>
          </p:nvPr>
        </p:nvSpPr>
        <p:spPr>
          <a:xfrm>
            <a:off x="719988" y="2287888"/>
            <a:ext cx="6918346"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O custo de processamento e complexidade são maiores</a:t>
            </a:r>
            <a:endParaRPr sz="2200" dirty="0">
              <a:latin typeface="Quantico"/>
              <a:ea typeface="Quantico"/>
              <a:cs typeface="Quantico"/>
              <a:sym typeface="Quantico"/>
            </a:endParaRPr>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Tipos de testes </a:t>
            </a:r>
            <a:r>
              <a:rPr lang="pt-BR" sz="1800" dirty="0">
                <a:solidFill>
                  <a:schemeClr val="lt2"/>
                </a:solidFill>
              </a:rPr>
              <a:t>/&gt;</a:t>
            </a:r>
            <a:endParaRPr lang="pt-BR" sz="1800" dirty="0"/>
          </a:p>
        </p:txBody>
      </p:sp>
      <p:sp>
        <p:nvSpPr>
          <p:cNvPr id="2" name="Google Shape;285;p32">
            <a:extLst>
              <a:ext uri="{FF2B5EF4-FFF2-40B4-BE49-F238E27FC236}">
                <a16:creationId xmlns:a16="http://schemas.microsoft.com/office/drawing/2014/main" id="{F4EBB00D-9EB7-44EF-725D-102C98FAC7EF}"/>
              </a:ext>
            </a:extLst>
          </p:cNvPr>
          <p:cNvSpPr txBox="1">
            <a:spLocks/>
          </p:cNvSpPr>
          <p:nvPr/>
        </p:nvSpPr>
        <p:spPr>
          <a:xfrm>
            <a:off x="719988" y="2791393"/>
            <a:ext cx="6918346" cy="42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1pPr>
            <a:lvl2pPr marL="914400" marR="0" lvl="1"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2pPr>
            <a:lvl3pPr marL="1371600" marR="0" lvl="2"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3pPr>
            <a:lvl4pPr marL="1828800" marR="0" lvl="3"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4pPr>
            <a:lvl5pPr marL="2286000" marR="0" lvl="4"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5pPr>
            <a:lvl6pPr marL="2743200" marR="0" lvl="5"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6pPr>
            <a:lvl7pPr marL="3200400" marR="0" lvl="6"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7pPr>
            <a:lvl8pPr marL="3657600" marR="0" lvl="7"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8pPr>
            <a:lvl9pPr marL="4114800" marR="0" lvl="8"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9pPr>
          </a:lstStyle>
          <a:p>
            <a:pPr marL="0" indent="0"/>
            <a:r>
              <a:rPr lang="pt-BR"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Garante que os serviços estejam respondendo</a:t>
            </a:r>
            <a:endParaRPr lang="pt-BR" sz="2200" dirty="0">
              <a:latin typeface="Quantico"/>
              <a:ea typeface="Quantico"/>
              <a:cs typeface="Quantico"/>
              <a:sym typeface="Quantico"/>
            </a:endParaRPr>
          </a:p>
        </p:txBody>
      </p:sp>
    </p:spTree>
    <p:extLst>
      <p:ext uri="{BB962C8B-B14F-4D97-AF65-F5344CB8AC3E}">
        <p14:creationId xmlns:p14="http://schemas.microsoft.com/office/powerpoint/2010/main" val="37153480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5" name="Google Shape;285;p32"/>
          <p:cNvSpPr txBox="1">
            <a:spLocks noGrp="1"/>
          </p:cNvSpPr>
          <p:nvPr>
            <p:ph type="subTitle" idx="3"/>
          </p:nvPr>
        </p:nvSpPr>
        <p:spPr>
          <a:xfrm>
            <a:off x="719988" y="1801433"/>
            <a:ext cx="7704000"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en" dirty="0"/>
              <a:t>Testa todas as camadas do sistema</a:t>
            </a:r>
            <a:endParaRPr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Testes de ponta a ponta </a:t>
            </a:r>
            <a:r>
              <a:rPr lang="en" dirty="0">
                <a:solidFill>
                  <a:schemeClr val="lt2"/>
                </a:solidFill>
              </a:rPr>
              <a:t>/&gt;</a:t>
            </a:r>
            <a:endParaRPr dirty="0"/>
          </a:p>
        </p:txBody>
      </p:sp>
      <p:sp>
        <p:nvSpPr>
          <p:cNvPr id="14" name="Google Shape;285;p32"/>
          <p:cNvSpPr txBox="1">
            <a:spLocks noGrp="1"/>
          </p:cNvSpPr>
          <p:nvPr>
            <p:ph type="subTitle" idx="2"/>
          </p:nvPr>
        </p:nvSpPr>
        <p:spPr>
          <a:xfrm>
            <a:off x="719988" y="2287888"/>
            <a:ext cx="6918346"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Necessita que todos os artefatos estejam respondendo</a:t>
            </a:r>
            <a:endParaRPr sz="2200" dirty="0">
              <a:latin typeface="Quantico"/>
              <a:ea typeface="Quantico"/>
              <a:cs typeface="Quantico"/>
              <a:sym typeface="Quantico"/>
            </a:endParaRPr>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Tipos de testes </a:t>
            </a:r>
            <a:r>
              <a:rPr lang="pt-BR" sz="1800" dirty="0">
                <a:solidFill>
                  <a:schemeClr val="lt2"/>
                </a:solidFill>
              </a:rPr>
              <a:t>/&gt;</a:t>
            </a:r>
            <a:endParaRPr lang="pt-BR" sz="1800" dirty="0"/>
          </a:p>
        </p:txBody>
      </p:sp>
      <p:sp>
        <p:nvSpPr>
          <p:cNvPr id="2" name="Google Shape;285;p32">
            <a:extLst>
              <a:ext uri="{FF2B5EF4-FFF2-40B4-BE49-F238E27FC236}">
                <a16:creationId xmlns:a16="http://schemas.microsoft.com/office/drawing/2014/main" id="{F4EBB00D-9EB7-44EF-725D-102C98FAC7EF}"/>
              </a:ext>
            </a:extLst>
          </p:cNvPr>
          <p:cNvSpPr txBox="1">
            <a:spLocks/>
          </p:cNvSpPr>
          <p:nvPr/>
        </p:nvSpPr>
        <p:spPr>
          <a:xfrm>
            <a:off x="719988" y="2791393"/>
            <a:ext cx="6918346" cy="42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1pPr>
            <a:lvl2pPr marL="914400" marR="0" lvl="1"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2pPr>
            <a:lvl3pPr marL="1371600" marR="0" lvl="2"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3pPr>
            <a:lvl4pPr marL="1828800" marR="0" lvl="3"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4pPr>
            <a:lvl5pPr marL="2286000" marR="0" lvl="4"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5pPr>
            <a:lvl6pPr marL="2743200" marR="0" lvl="5"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6pPr>
            <a:lvl7pPr marL="3200400" marR="0" lvl="6"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7pPr>
            <a:lvl8pPr marL="3657600" marR="0" lvl="7"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8pPr>
            <a:lvl9pPr marL="4114800" marR="0" lvl="8"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9pPr>
          </a:lstStyle>
          <a:p>
            <a:pPr marL="0" indent="0"/>
            <a:r>
              <a:rPr lang="pt-BR"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Exige um maior custo de processamento</a:t>
            </a:r>
            <a:endParaRPr lang="pt-BR" sz="2200" dirty="0">
              <a:latin typeface="Quantico"/>
              <a:ea typeface="Quantico"/>
              <a:cs typeface="Quantico"/>
              <a:sym typeface="Quantico"/>
            </a:endParaRPr>
          </a:p>
        </p:txBody>
      </p:sp>
      <p:sp>
        <p:nvSpPr>
          <p:cNvPr id="3" name="Google Shape;285;p32">
            <a:extLst>
              <a:ext uri="{FF2B5EF4-FFF2-40B4-BE49-F238E27FC236}">
                <a16:creationId xmlns:a16="http://schemas.microsoft.com/office/drawing/2014/main" id="{FCFAD74F-C434-3A06-E9EE-DDA42FB65283}"/>
              </a:ext>
            </a:extLst>
          </p:cNvPr>
          <p:cNvSpPr txBox="1">
            <a:spLocks/>
          </p:cNvSpPr>
          <p:nvPr/>
        </p:nvSpPr>
        <p:spPr>
          <a:xfrm>
            <a:off x="719988" y="3424094"/>
            <a:ext cx="6918346" cy="42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1pPr>
            <a:lvl2pPr marL="914400" marR="0" lvl="1"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2pPr>
            <a:lvl3pPr marL="1371600" marR="0" lvl="2"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3pPr>
            <a:lvl4pPr marL="1828800" marR="0" lvl="3"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4pPr>
            <a:lvl5pPr marL="2286000" marR="0" lvl="4"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5pPr>
            <a:lvl6pPr marL="2743200" marR="0" lvl="5"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6pPr>
            <a:lvl7pPr marL="3200400" marR="0" lvl="6"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7pPr>
            <a:lvl8pPr marL="3657600" marR="0" lvl="7"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8pPr>
            <a:lvl9pPr marL="4114800" marR="0" lvl="8" indent="-304800" algn="ctr" rtl="0">
              <a:lnSpc>
                <a:spcPct val="100000"/>
              </a:lnSpc>
              <a:spcBef>
                <a:spcPts val="0"/>
              </a:spcBef>
              <a:spcAft>
                <a:spcPts val="0"/>
              </a:spcAft>
              <a:buClr>
                <a:schemeClr val="dk1"/>
              </a:buClr>
              <a:buSzPts val="1200"/>
              <a:buFont typeface="Source Code Pro"/>
              <a:buNone/>
              <a:defRPr sz="1200" b="0" i="0" u="none" strike="noStrike" cap="none">
                <a:solidFill>
                  <a:schemeClr val="dk1"/>
                </a:solidFill>
                <a:latin typeface="Source Code Pro"/>
                <a:ea typeface="Source Code Pro"/>
                <a:cs typeface="Source Code Pro"/>
                <a:sym typeface="Source Code Pro"/>
              </a:defRPr>
            </a:lvl9pPr>
          </a:lstStyle>
          <a:p>
            <a:pPr marL="0" indent="0"/>
            <a:r>
              <a:rPr lang="pt-BR"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Normalmente precisa de uma pipeline para que seja     executado, subindo artefatos e configurando ambiente.</a:t>
            </a:r>
            <a:endParaRPr lang="pt-BR" sz="2200" dirty="0">
              <a:latin typeface="Quantico"/>
              <a:ea typeface="Quantico"/>
              <a:cs typeface="Quantico"/>
              <a:sym typeface="Quantico"/>
            </a:endParaRPr>
          </a:p>
        </p:txBody>
      </p:sp>
    </p:spTree>
    <p:extLst>
      <p:ext uri="{BB962C8B-B14F-4D97-AF65-F5344CB8AC3E}">
        <p14:creationId xmlns:p14="http://schemas.microsoft.com/office/powerpoint/2010/main" val="1391516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43"/>
          <p:cNvSpPr txBox="1"/>
          <p:nvPr/>
        </p:nvSpPr>
        <p:spPr>
          <a:xfrm>
            <a:off x="4078100" y="1335498"/>
            <a:ext cx="43389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dk1"/>
                </a:solidFill>
                <a:latin typeface="Quantico"/>
                <a:ea typeface="Quantico"/>
                <a:cs typeface="Quantico"/>
                <a:sym typeface="Quantico"/>
              </a:rPr>
              <a:t>Red</a:t>
            </a:r>
            <a:endParaRPr sz="1800" dirty="0">
              <a:solidFill>
                <a:schemeClr val="dk1"/>
              </a:solidFill>
              <a:latin typeface="Quantico"/>
              <a:ea typeface="Quantico"/>
              <a:cs typeface="Quantico"/>
              <a:sym typeface="Quantico"/>
            </a:endParaRPr>
          </a:p>
        </p:txBody>
      </p:sp>
      <p:sp>
        <p:nvSpPr>
          <p:cNvPr id="507" name="Google Shape;507;p43"/>
          <p:cNvSpPr txBox="1"/>
          <p:nvPr/>
        </p:nvSpPr>
        <p:spPr>
          <a:xfrm>
            <a:off x="4078100" y="1630751"/>
            <a:ext cx="43389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chemeClr val="dk1"/>
                </a:solidFill>
                <a:latin typeface="Source Code Pro"/>
                <a:ea typeface="Source Code Pro"/>
                <a:cs typeface="Source Code Pro"/>
                <a:sym typeface="Source Code Pro"/>
              </a:rPr>
              <a:t>Cria todos os cenários de testes.</a:t>
            </a:r>
            <a:endParaRPr sz="1200" dirty="0">
              <a:solidFill>
                <a:schemeClr val="dk1"/>
              </a:solidFill>
              <a:latin typeface="Source Code Pro"/>
              <a:ea typeface="Source Code Pro"/>
              <a:cs typeface="Source Code Pro"/>
              <a:sym typeface="Source Code Pro"/>
            </a:endParaRPr>
          </a:p>
        </p:txBody>
      </p:sp>
      <p:sp>
        <p:nvSpPr>
          <p:cNvPr id="508" name="Google Shape;508;p43"/>
          <p:cNvSpPr txBox="1"/>
          <p:nvPr/>
        </p:nvSpPr>
        <p:spPr>
          <a:xfrm>
            <a:off x="4078100" y="2397841"/>
            <a:ext cx="43389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dk1"/>
                </a:solidFill>
                <a:latin typeface="Quantico"/>
                <a:ea typeface="Quantico"/>
                <a:cs typeface="Quantico"/>
                <a:sym typeface="Quantico"/>
              </a:rPr>
              <a:t>Green</a:t>
            </a:r>
            <a:endParaRPr sz="1800" dirty="0">
              <a:solidFill>
                <a:schemeClr val="dk1"/>
              </a:solidFill>
              <a:latin typeface="Quantico"/>
              <a:ea typeface="Quantico"/>
              <a:cs typeface="Quantico"/>
              <a:sym typeface="Quantico"/>
            </a:endParaRPr>
          </a:p>
        </p:txBody>
      </p:sp>
      <p:sp>
        <p:nvSpPr>
          <p:cNvPr id="509" name="Google Shape;509;p43"/>
          <p:cNvSpPr txBox="1"/>
          <p:nvPr/>
        </p:nvSpPr>
        <p:spPr>
          <a:xfrm>
            <a:off x="4078100" y="2693071"/>
            <a:ext cx="43389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chemeClr val="dk1"/>
                </a:solidFill>
                <a:latin typeface="Source Code Pro"/>
                <a:ea typeface="Source Code Pro"/>
                <a:cs typeface="Source Code Pro"/>
                <a:sym typeface="Source Code Pro"/>
              </a:rPr>
              <a:t>Implementa os serviços de uma forma simples para que os testes passem.</a:t>
            </a:r>
            <a:endParaRPr sz="1200" dirty="0">
              <a:solidFill>
                <a:schemeClr val="dk1"/>
              </a:solidFill>
              <a:latin typeface="Source Code Pro"/>
              <a:ea typeface="Source Code Pro"/>
              <a:cs typeface="Source Code Pro"/>
              <a:sym typeface="Source Code Pro"/>
            </a:endParaRPr>
          </a:p>
        </p:txBody>
      </p:sp>
      <p:sp>
        <p:nvSpPr>
          <p:cNvPr id="510" name="Google Shape;510;p43"/>
          <p:cNvSpPr txBox="1"/>
          <p:nvPr/>
        </p:nvSpPr>
        <p:spPr>
          <a:xfrm>
            <a:off x="4078100" y="3577058"/>
            <a:ext cx="43389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dk1"/>
                </a:solidFill>
                <a:latin typeface="Quantico"/>
                <a:ea typeface="Quantico"/>
                <a:cs typeface="Quantico"/>
                <a:sym typeface="Quantico"/>
              </a:rPr>
              <a:t>Refactory</a:t>
            </a:r>
            <a:endParaRPr sz="1800" dirty="0">
              <a:solidFill>
                <a:schemeClr val="dk1"/>
              </a:solidFill>
              <a:latin typeface="Quantico"/>
              <a:ea typeface="Quantico"/>
              <a:cs typeface="Quantico"/>
              <a:sym typeface="Quantico"/>
            </a:endParaRPr>
          </a:p>
        </p:txBody>
      </p:sp>
      <p:sp>
        <p:nvSpPr>
          <p:cNvPr id="511" name="Google Shape;511;p43"/>
          <p:cNvSpPr txBox="1"/>
          <p:nvPr/>
        </p:nvSpPr>
        <p:spPr>
          <a:xfrm>
            <a:off x="4078100" y="3872298"/>
            <a:ext cx="43389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chemeClr val="dk1"/>
                </a:solidFill>
                <a:latin typeface="Source Code Pro"/>
                <a:ea typeface="Source Code Pro"/>
                <a:cs typeface="Source Code Pro"/>
                <a:sym typeface="Source Code Pro"/>
              </a:rPr>
              <a:t>Refatora e reavalia a implementação.</a:t>
            </a:r>
            <a:endParaRPr sz="1200" dirty="0">
              <a:solidFill>
                <a:schemeClr val="dk1"/>
              </a:solidFill>
              <a:latin typeface="Source Code Pro"/>
              <a:ea typeface="Source Code Pro"/>
              <a:cs typeface="Source Code Pro"/>
              <a:sym typeface="Source Code Pro"/>
            </a:endParaRPr>
          </a:p>
        </p:txBody>
      </p:sp>
      <p:sp>
        <p:nvSpPr>
          <p:cNvPr id="512" name="Google Shape;512;p43"/>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tx2"/>
                </a:solidFill>
              </a:rPr>
              <a:t>&lt;</a:t>
            </a:r>
            <a:r>
              <a:rPr lang="en" dirty="0">
                <a:solidFill>
                  <a:schemeClr val="accent2"/>
                </a:solidFill>
              </a:rPr>
              <a:t> </a:t>
            </a:r>
            <a:r>
              <a:rPr lang="en" dirty="0"/>
              <a:t>Test Driven Development (TDD) </a:t>
            </a:r>
            <a:r>
              <a:rPr lang="en" dirty="0">
                <a:solidFill>
                  <a:schemeClr val="tx2"/>
                </a:solidFill>
              </a:rPr>
              <a:t>/&gt;</a:t>
            </a:r>
            <a:endParaRPr dirty="0"/>
          </a:p>
        </p:txBody>
      </p:sp>
      <p:sp>
        <p:nvSpPr>
          <p:cNvPr id="513" name="Google Shape;513;p43"/>
          <p:cNvSpPr/>
          <p:nvPr/>
        </p:nvSpPr>
        <p:spPr>
          <a:xfrm>
            <a:off x="720000" y="1246832"/>
            <a:ext cx="2997300" cy="2997300"/>
          </a:xfrm>
          <a:prstGeom prst="ellipse">
            <a:avLst/>
          </a:prstGeom>
          <a:solidFill>
            <a:schemeClr val="tx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975600" y="1757907"/>
            <a:ext cx="2486100" cy="2486100"/>
          </a:xfrm>
          <a:prstGeom prst="ellipse">
            <a:avLst/>
          </a:prstGeom>
          <a:solidFill>
            <a:srgbClr val="ABF1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1467000" y="2740602"/>
            <a:ext cx="1503300" cy="1503300"/>
          </a:xfrm>
          <a:prstGeom prst="ellipse">
            <a:avLst/>
          </a:prstGeom>
          <a:solidFill>
            <a:srgbClr val="FF65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txBox="1"/>
          <p:nvPr/>
        </p:nvSpPr>
        <p:spPr>
          <a:xfrm>
            <a:off x="1582050" y="1286600"/>
            <a:ext cx="1273200" cy="51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lt1"/>
                </a:solidFill>
                <a:latin typeface="Quantico"/>
                <a:ea typeface="Quantico"/>
                <a:cs typeface="Quantico"/>
                <a:sym typeface="Quantico"/>
              </a:rPr>
              <a:t>Refactory</a:t>
            </a:r>
            <a:endParaRPr sz="1800" dirty="0">
              <a:solidFill>
                <a:schemeClr val="lt1"/>
              </a:solidFill>
              <a:latin typeface="Quantico"/>
              <a:ea typeface="Quantico"/>
              <a:cs typeface="Quantico"/>
              <a:sym typeface="Quantico"/>
            </a:endParaRPr>
          </a:p>
        </p:txBody>
      </p:sp>
      <p:sp>
        <p:nvSpPr>
          <p:cNvPr id="517" name="Google Shape;517;p43"/>
          <p:cNvSpPr txBox="1"/>
          <p:nvPr/>
        </p:nvSpPr>
        <p:spPr>
          <a:xfrm>
            <a:off x="1582050" y="2084380"/>
            <a:ext cx="1273200" cy="51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lt1"/>
                </a:solidFill>
                <a:latin typeface="Quantico"/>
                <a:ea typeface="Quantico"/>
                <a:cs typeface="Quantico"/>
                <a:sym typeface="Quantico"/>
              </a:rPr>
              <a:t>Green</a:t>
            </a:r>
            <a:endParaRPr sz="1800" dirty="0">
              <a:solidFill>
                <a:schemeClr val="lt1"/>
              </a:solidFill>
              <a:latin typeface="Quantico"/>
              <a:ea typeface="Quantico"/>
              <a:cs typeface="Quantico"/>
              <a:sym typeface="Quantico"/>
            </a:endParaRPr>
          </a:p>
        </p:txBody>
      </p:sp>
      <p:sp>
        <p:nvSpPr>
          <p:cNvPr id="518" name="Google Shape;518;p43"/>
          <p:cNvSpPr txBox="1"/>
          <p:nvPr/>
        </p:nvSpPr>
        <p:spPr>
          <a:xfrm>
            <a:off x="1582050" y="3236799"/>
            <a:ext cx="1273200" cy="51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lt1"/>
                </a:solidFill>
                <a:latin typeface="Quantico"/>
                <a:ea typeface="Quantico"/>
                <a:cs typeface="Quantico"/>
                <a:sym typeface="Quantico"/>
              </a:rPr>
              <a:t>Red</a:t>
            </a:r>
            <a:endParaRPr sz="1800" dirty="0">
              <a:solidFill>
                <a:schemeClr val="lt1"/>
              </a:solidFill>
              <a:latin typeface="Quantico"/>
              <a:ea typeface="Quantico"/>
              <a:cs typeface="Quantico"/>
              <a:sym typeface="Quantico"/>
            </a:endParaRPr>
          </a:p>
        </p:txBody>
      </p:sp>
    </p:spTree>
    <p:extLst>
      <p:ext uri="{BB962C8B-B14F-4D97-AF65-F5344CB8AC3E}">
        <p14:creationId xmlns:p14="http://schemas.microsoft.com/office/powerpoint/2010/main" val="8983218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Exemplos - Red </a:t>
            </a:r>
            <a:r>
              <a:rPr lang="en" dirty="0">
                <a:solidFill>
                  <a:schemeClr val="lt2"/>
                </a:solidFill>
              </a:rPr>
              <a:t>/&gt;</a:t>
            </a:r>
            <a:endParaRPr dirty="0"/>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TDD </a:t>
            </a:r>
            <a:r>
              <a:rPr lang="pt-BR" sz="1800" dirty="0">
                <a:solidFill>
                  <a:schemeClr val="lt2"/>
                </a:solidFill>
              </a:rPr>
              <a:t>/&gt;</a:t>
            </a:r>
            <a:endParaRPr lang="pt-BR" sz="1800" dirty="0"/>
          </a:p>
        </p:txBody>
      </p:sp>
      <p:grpSp>
        <p:nvGrpSpPr>
          <p:cNvPr id="6" name="Google Shape;214;p27"/>
          <p:cNvGrpSpPr/>
          <p:nvPr/>
        </p:nvGrpSpPr>
        <p:grpSpPr>
          <a:xfrm>
            <a:off x="719988" y="1354576"/>
            <a:ext cx="3532746" cy="2866789"/>
            <a:chOff x="1054812" y="1029576"/>
            <a:chExt cx="3436200" cy="3912641"/>
          </a:xfrm>
        </p:grpSpPr>
        <p:sp>
          <p:nvSpPr>
            <p:cNvPr id="8"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dirty="0" err="1">
                  <a:solidFill>
                    <a:schemeClr val="tx1"/>
                  </a:solidFill>
                </a:rPr>
                <a:t>public</a:t>
              </a:r>
              <a:r>
                <a:rPr lang="pt-BR" dirty="0">
                  <a:solidFill>
                    <a:schemeClr val="tx1"/>
                  </a:solidFill>
                </a:rPr>
                <a:t> </a:t>
              </a:r>
              <a:r>
                <a:rPr lang="pt-BR" dirty="0" err="1">
                  <a:solidFill>
                    <a:schemeClr val="tx1"/>
                  </a:solidFill>
                </a:rPr>
                <a:t>void</a:t>
              </a:r>
              <a:r>
                <a:rPr lang="pt-BR" dirty="0">
                  <a:solidFill>
                    <a:schemeClr val="tx1"/>
                  </a:solidFill>
                </a:rPr>
                <a:t> </a:t>
              </a:r>
              <a:r>
                <a:rPr lang="pt-BR" dirty="0" err="1">
                  <a:solidFill>
                    <a:schemeClr val="tx1"/>
                  </a:solidFill>
                </a:rPr>
                <a:t>shouldTestSum</a:t>
              </a:r>
              <a:r>
                <a:rPr lang="pt-BR" dirty="0">
                  <a:solidFill>
                    <a:schemeClr val="tx1"/>
                  </a:solidFill>
                </a:rPr>
                <a:t>( ){</a:t>
              </a:r>
            </a:p>
            <a:p>
              <a:pPr marL="0" lvl="0" indent="0" algn="l" rtl="0">
                <a:spcBef>
                  <a:spcPts val="0"/>
                </a:spcBef>
                <a:spcAft>
                  <a:spcPts val="0"/>
                </a:spcAft>
                <a:buNone/>
              </a:pPr>
              <a:r>
                <a:rPr lang="pt-BR" dirty="0">
                  <a:solidFill>
                    <a:schemeClr val="tx1"/>
                  </a:solidFill>
                </a:rPr>
                <a:t>     final </a:t>
              </a:r>
              <a:r>
                <a:rPr lang="pt-BR" dirty="0" err="1">
                  <a:solidFill>
                    <a:schemeClr val="tx1"/>
                  </a:solidFill>
                </a:rPr>
                <a:t>calculator</a:t>
              </a:r>
              <a:r>
                <a:rPr lang="pt-BR" dirty="0">
                  <a:solidFill>
                    <a:schemeClr val="tx1"/>
                  </a:solidFill>
                </a:rPr>
                <a:t> = new </a:t>
              </a:r>
              <a:r>
                <a:rPr lang="pt-BR" dirty="0" err="1">
                  <a:solidFill>
                    <a:schemeClr val="tx1"/>
                  </a:solidFill>
                </a:rPr>
                <a:t>Calculator</a:t>
              </a:r>
              <a:r>
                <a:rPr lang="pt-BR" dirty="0">
                  <a:solidFill>
                    <a:schemeClr val="tx1"/>
                  </a:solidFill>
                </a:rPr>
                <a:t>()	</a:t>
              </a:r>
            </a:p>
            <a:p>
              <a:pPr marL="0" lvl="0" indent="0" algn="l" rtl="0">
                <a:spcBef>
                  <a:spcPts val="0"/>
                </a:spcBef>
                <a:spcAft>
                  <a:spcPts val="0"/>
                </a:spcAft>
                <a:buNone/>
              </a:pPr>
              <a:endParaRPr lang="pt-BR" dirty="0">
                <a:solidFill>
                  <a:schemeClr val="tx1"/>
                </a:solidFill>
              </a:endParaRPr>
            </a:p>
            <a:p>
              <a:pPr marL="0" lvl="0" indent="0" algn="l" rtl="0">
                <a:spcBef>
                  <a:spcPts val="0"/>
                </a:spcBef>
                <a:spcAft>
                  <a:spcPts val="0"/>
                </a:spcAft>
                <a:buNone/>
              </a:pPr>
              <a:r>
                <a:rPr lang="pt-BR" dirty="0">
                  <a:solidFill>
                    <a:schemeClr val="tx1"/>
                  </a:solidFill>
                </a:rPr>
                <a:t>}</a:t>
              </a:r>
              <a:endParaRPr dirty="0">
                <a:solidFill>
                  <a:schemeClr val="tx1"/>
                </a:solidFill>
              </a:endParaRPr>
            </a:p>
          </p:txBody>
        </p:sp>
        <p:sp>
          <p:nvSpPr>
            <p:cNvPr id="9" name="Google Shape;216;p27"/>
            <p:cNvSpPr/>
            <p:nvPr/>
          </p:nvSpPr>
          <p:spPr>
            <a:xfrm>
              <a:off x="1054812" y="1029576"/>
              <a:ext cx="3436200" cy="610201"/>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CalculatorTest.java</a:t>
              </a:r>
              <a:endParaRPr sz="1800" dirty="0">
                <a:solidFill>
                  <a:schemeClr val="dk1"/>
                </a:solidFill>
                <a:latin typeface="Quantico"/>
                <a:ea typeface="Quantico"/>
                <a:cs typeface="Quantico"/>
                <a:sym typeface="Quantico"/>
              </a:endParaRPr>
            </a:p>
          </p:txBody>
        </p:sp>
      </p:grpSp>
      <p:grpSp>
        <p:nvGrpSpPr>
          <p:cNvPr id="10" name="Google Shape;214;p27"/>
          <p:cNvGrpSpPr/>
          <p:nvPr/>
        </p:nvGrpSpPr>
        <p:grpSpPr>
          <a:xfrm>
            <a:off x="4891228" y="1354576"/>
            <a:ext cx="3532760" cy="2866789"/>
            <a:chOff x="1054812" y="1029590"/>
            <a:chExt cx="3436214" cy="3912627"/>
          </a:xfrm>
        </p:grpSpPr>
        <p:sp>
          <p:nvSpPr>
            <p:cNvPr id="11"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6;p27"/>
            <p:cNvSpPr/>
            <p:nvPr/>
          </p:nvSpPr>
          <p:spPr>
            <a:xfrm>
              <a:off x="1054825" y="1029590"/>
              <a:ext cx="3436200" cy="61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216;p27"/>
          <p:cNvSpPr/>
          <p:nvPr/>
        </p:nvSpPr>
        <p:spPr>
          <a:xfrm>
            <a:off x="4891228" y="1354576"/>
            <a:ext cx="3532746" cy="43417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Calculator.java</a:t>
            </a:r>
            <a:endParaRPr sz="1800" dirty="0">
              <a:solidFill>
                <a:schemeClr val="dk1"/>
              </a:solidFill>
              <a:latin typeface="Quantico"/>
              <a:ea typeface="Quantico"/>
              <a:cs typeface="Quantico"/>
              <a:sym typeface="Quantico"/>
            </a:endParaRPr>
          </a:p>
        </p:txBody>
      </p:sp>
      <p:sp>
        <p:nvSpPr>
          <p:cNvPr id="14" name="Retângulo 13"/>
          <p:cNvSpPr/>
          <p:nvPr/>
        </p:nvSpPr>
        <p:spPr>
          <a:xfrm>
            <a:off x="4840503" y="2378846"/>
            <a:ext cx="3583471" cy="1169551"/>
          </a:xfrm>
          <a:prstGeom prst="rect">
            <a:avLst/>
          </a:prstGeom>
        </p:spPr>
        <p:txBody>
          <a:bodyPr wrap="square">
            <a:spAutoFit/>
          </a:bodyPr>
          <a:lstStyle/>
          <a:p>
            <a:pPr lvl="0"/>
            <a:r>
              <a:rPr lang="en-US" dirty="0">
                <a:solidFill>
                  <a:schemeClr val="tx1"/>
                </a:solidFill>
              </a:rPr>
              <a:t>public void sum( ){</a:t>
            </a:r>
          </a:p>
          <a:p>
            <a:pPr lvl="0"/>
            <a:r>
              <a:rPr lang="en-US" dirty="0">
                <a:solidFill>
                  <a:schemeClr val="tx1"/>
                </a:solidFill>
              </a:rPr>
              <a:t>     final calculator	</a:t>
            </a:r>
          </a:p>
          <a:p>
            <a:r>
              <a:rPr lang="pt-BR" dirty="0">
                <a:solidFill>
                  <a:schemeClr val="tx1"/>
                </a:solidFill>
              </a:rPr>
              <a:t>+ código	</a:t>
            </a:r>
          </a:p>
          <a:p>
            <a:pPr lvl="0"/>
            <a:endParaRPr lang="en-US" dirty="0">
              <a:solidFill>
                <a:schemeClr val="tx1"/>
              </a:solidFill>
            </a:endParaRPr>
          </a:p>
          <a:p>
            <a:pPr lvl="0"/>
            <a:r>
              <a:rPr lang="en-US" dirty="0">
                <a:solidFill>
                  <a:schemeClr val="tx1"/>
                </a:solidFill>
              </a:rPr>
              <a:t>}</a:t>
            </a:r>
          </a:p>
        </p:txBody>
      </p:sp>
    </p:spTree>
    <p:extLst>
      <p:ext uri="{BB962C8B-B14F-4D97-AF65-F5344CB8AC3E}">
        <p14:creationId xmlns:p14="http://schemas.microsoft.com/office/powerpoint/2010/main" val="24223252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Exemplos - Green </a:t>
            </a:r>
            <a:r>
              <a:rPr lang="en" dirty="0">
                <a:solidFill>
                  <a:schemeClr val="lt2"/>
                </a:solidFill>
              </a:rPr>
              <a:t>/&gt;</a:t>
            </a:r>
            <a:endParaRPr dirty="0"/>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TDD </a:t>
            </a:r>
            <a:r>
              <a:rPr lang="pt-BR" sz="1800" dirty="0">
                <a:solidFill>
                  <a:schemeClr val="lt2"/>
                </a:solidFill>
              </a:rPr>
              <a:t>/&gt;</a:t>
            </a:r>
            <a:endParaRPr lang="pt-BR" sz="1800" dirty="0"/>
          </a:p>
        </p:txBody>
      </p:sp>
      <p:grpSp>
        <p:nvGrpSpPr>
          <p:cNvPr id="6" name="Google Shape;214;p27"/>
          <p:cNvGrpSpPr/>
          <p:nvPr/>
        </p:nvGrpSpPr>
        <p:grpSpPr>
          <a:xfrm>
            <a:off x="719988" y="1354576"/>
            <a:ext cx="3532746" cy="2783923"/>
            <a:chOff x="1054812" y="1029576"/>
            <a:chExt cx="3436200" cy="3912641"/>
          </a:xfrm>
        </p:grpSpPr>
        <p:sp>
          <p:nvSpPr>
            <p:cNvPr id="8"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dirty="0" err="1">
                  <a:solidFill>
                    <a:schemeClr val="tx1"/>
                  </a:solidFill>
                </a:rPr>
                <a:t>public</a:t>
              </a:r>
              <a:r>
                <a:rPr lang="pt-BR" dirty="0">
                  <a:solidFill>
                    <a:schemeClr val="tx1"/>
                  </a:solidFill>
                </a:rPr>
                <a:t> </a:t>
              </a:r>
              <a:r>
                <a:rPr lang="pt-BR" dirty="0" err="1">
                  <a:solidFill>
                    <a:schemeClr val="tx1"/>
                  </a:solidFill>
                </a:rPr>
                <a:t>void</a:t>
              </a:r>
              <a:r>
                <a:rPr lang="pt-BR" dirty="0">
                  <a:solidFill>
                    <a:schemeClr val="tx1"/>
                  </a:solidFill>
                </a:rPr>
                <a:t> </a:t>
              </a:r>
              <a:r>
                <a:rPr lang="pt-BR" dirty="0" err="1">
                  <a:solidFill>
                    <a:schemeClr val="tx1"/>
                  </a:solidFill>
                </a:rPr>
                <a:t>shouldTestSum</a:t>
              </a:r>
              <a:r>
                <a:rPr lang="pt-BR" dirty="0">
                  <a:solidFill>
                    <a:schemeClr val="tx1"/>
                  </a:solidFill>
                </a:rPr>
                <a:t>( ){</a:t>
              </a:r>
            </a:p>
            <a:p>
              <a:pPr marL="0" lvl="0" indent="0" algn="l" rtl="0">
                <a:spcBef>
                  <a:spcPts val="0"/>
                </a:spcBef>
                <a:spcAft>
                  <a:spcPts val="0"/>
                </a:spcAft>
                <a:buNone/>
              </a:pPr>
              <a:r>
                <a:rPr lang="pt-BR" dirty="0">
                  <a:solidFill>
                    <a:schemeClr val="tx1"/>
                  </a:solidFill>
                </a:rPr>
                <a:t>     final </a:t>
              </a:r>
              <a:r>
                <a:rPr lang="pt-BR" dirty="0" err="1">
                  <a:solidFill>
                    <a:schemeClr val="tx1"/>
                  </a:solidFill>
                </a:rPr>
                <a:t>calculator</a:t>
              </a:r>
              <a:endParaRPr lang="pt-BR" dirty="0">
                <a:solidFill>
                  <a:schemeClr val="tx1"/>
                </a:solidFill>
              </a:endParaRPr>
            </a:p>
            <a:p>
              <a:pPr marL="0" lvl="0" indent="0" algn="l" rtl="0">
                <a:spcBef>
                  <a:spcPts val="0"/>
                </a:spcBef>
                <a:spcAft>
                  <a:spcPts val="0"/>
                </a:spcAft>
                <a:buNone/>
              </a:pPr>
              <a:endParaRPr lang="pt-BR" dirty="0">
                <a:solidFill>
                  <a:schemeClr val="tx1"/>
                </a:solidFill>
              </a:endParaRPr>
            </a:p>
            <a:p>
              <a:pPr marL="0" lvl="0" indent="0" algn="l" rtl="0">
                <a:spcBef>
                  <a:spcPts val="0"/>
                </a:spcBef>
                <a:spcAft>
                  <a:spcPts val="0"/>
                </a:spcAft>
                <a:buNone/>
              </a:pPr>
              <a:endParaRPr lang="pt-BR" dirty="0">
                <a:solidFill>
                  <a:schemeClr val="tx1"/>
                </a:solidFill>
              </a:endParaRPr>
            </a:p>
            <a:p>
              <a:pPr marL="0" lvl="0" indent="0" algn="l" rtl="0">
                <a:spcBef>
                  <a:spcPts val="0"/>
                </a:spcBef>
                <a:spcAft>
                  <a:spcPts val="0"/>
                </a:spcAft>
                <a:buNone/>
              </a:pPr>
              <a:r>
                <a:rPr lang="pt-BR" dirty="0">
                  <a:solidFill>
                    <a:schemeClr val="tx1"/>
                  </a:solidFill>
                </a:rPr>
                <a:t>}</a:t>
              </a:r>
              <a:endParaRPr dirty="0">
                <a:solidFill>
                  <a:schemeClr val="tx1"/>
                </a:solidFill>
              </a:endParaRPr>
            </a:p>
          </p:txBody>
        </p:sp>
        <p:sp>
          <p:nvSpPr>
            <p:cNvPr id="9" name="Google Shape;216;p27"/>
            <p:cNvSpPr/>
            <p:nvPr/>
          </p:nvSpPr>
          <p:spPr>
            <a:xfrm>
              <a:off x="1054812" y="1029576"/>
              <a:ext cx="3436200" cy="610201"/>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CalculatorTest.java</a:t>
              </a:r>
              <a:endParaRPr sz="1800" dirty="0">
                <a:solidFill>
                  <a:schemeClr val="dk1"/>
                </a:solidFill>
                <a:latin typeface="Quantico"/>
                <a:ea typeface="Quantico"/>
                <a:cs typeface="Quantico"/>
                <a:sym typeface="Quantico"/>
              </a:endParaRPr>
            </a:p>
          </p:txBody>
        </p:sp>
      </p:grpSp>
      <p:grpSp>
        <p:nvGrpSpPr>
          <p:cNvPr id="10" name="Google Shape;214;p27"/>
          <p:cNvGrpSpPr/>
          <p:nvPr/>
        </p:nvGrpSpPr>
        <p:grpSpPr>
          <a:xfrm>
            <a:off x="4891228" y="1354576"/>
            <a:ext cx="3532760" cy="2783923"/>
            <a:chOff x="1054812" y="1029590"/>
            <a:chExt cx="3436214" cy="3912627"/>
          </a:xfrm>
        </p:grpSpPr>
        <p:sp>
          <p:nvSpPr>
            <p:cNvPr id="11"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6;p27"/>
            <p:cNvSpPr/>
            <p:nvPr/>
          </p:nvSpPr>
          <p:spPr>
            <a:xfrm>
              <a:off x="1054825" y="1029590"/>
              <a:ext cx="3436200" cy="61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216;p27"/>
          <p:cNvSpPr/>
          <p:nvPr/>
        </p:nvSpPr>
        <p:spPr>
          <a:xfrm>
            <a:off x="4891228" y="1354576"/>
            <a:ext cx="3532746" cy="43417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Calculator.java</a:t>
            </a:r>
            <a:endParaRPr sz="1800" dirty="0">
              <a:solidFill>
                <a:schemeClr val="dk1"/>
              </a:solidFill>
              <a:latin typeface="Quantico"/>
              <a:ea typeface="Quantico"/>
              <a:cs typeface="Quantico"/>
              <a:sym typeface="Quantico"/>
            </a:endParaRPr>
          </a:p>
        </p:txBody>
      </p:sp>
      <p:sp>
        <p:nvSpPr>
          <p:cNvPr id="14" name="Retângulo 13"/>
          <p:cNvSpPr/>
          <p:nvPr/>
        </p:nvSpPr>
        <p:spPr>
          <a:xfrm>
            <a:off x="4840503" y="2378846"/>
            <a:ext cx="3583471" cy="1384995"/>
          </a:xfrm>
          <a:prstGeom prst="rect">
            <a:avLst/>
          </a:prstGeom>
        </p:spPr>
        <p:txBody>
          <a:bodyPr wrap="square">
            <a:spAutoFit/>
          </a:bodyPr>
          <a:lstStyle/>
          <a:p>
            <a:pPr lvl="0"/>
            <a:r>
              <a:rPr lang="en-US" dirty="0">
                <a:solidFill>
                  <a:schemeClr val="tx1"/>
                </a:solidFill>
              </a:rPr>
              <a:t>public void sum( ){</a:t>
            </a:r>
          </a:p>
          <a:p>
            <a:pPr lvl="0"/>
            <a:r>
              <a:rPr lang="en-US" dirty="0">
                <a:solidFill>
                  <a:schemeClr val="tx1"/>
                </a:solidFill>
              </a:rPr>
              <a:t>     final calculator	</a:t>
            </a:r>
          </a:p>
          <a:p>
            <a:r>
              <a:rPr lang="pt-BR" dirty="0">
                <a:solidFill>
                  <a:schemeClr val="tx1"/>
                </a:solidFill>
              </a:rPr>
              <a:t>+ código	</a:t>
            </a:r>
          </a:p>
          <a:p>
            <a:r>
              <a:rPr lang="pt-BR" dirty="0">
                <a:solidFill>
                  <a:schemeClr val="tx1"/>
                </a:solidFill>
              </a:rPr>
              <a:t>+ código	</a:t>
            </a:r>
          </a:p>
          <a:p>
            <a:pPr lvl="0"/>
            <a:endParaRPr lang="en-US" dirty="0">
              <a:solidFill>
                <a:schemeClr val="tx1"/>
              </a:solidFill>
            </a:endParaRPr>
          </a:p>
          <a:p>
            <a:pPr lvl="0"/>
            <a:r>
              <a:rPr lang="en-US" dirty="0">
                <a:solidFill>
                  <a:schemeClr val="tx1"/>
                </a:solidFill>
              </a:rPr>
              <a:t>}</a:t>
            </a:r>
          </a:p>
        </p:txBody>
      </p:sp>
    </p:spTree>
    <p:extLst>
      <p:ext uri="{BB962C8B-B14F-4D97-AF65-F5344CB8AC3E}">
        <p14:creationId xmlns:p14="http://schemas.microsoft.com/office/powerpoint/2010/main" val="29116786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Exemplos – Refactory </a:t>
            </a:r>
            <a:r>
              <a:rPr lang="en" dirty="0">
                <a:solidFill>
                  <a:schemeClr val="lt2"/>
                </a:solidFill>
              </a:rPr>
              <a:t>/&gt;</a:t>
            </a:r>
            <a:endParaRPr dirty="0"/>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TDD </a:t>
            </a:r>
            <a:r>
              <a:rPr lang="pt-BR" sz="1800" dirty="0">
                <a:solidFill>
                  <a:schemeClr val="lt2"/>
                </a:solidFill>
              </a:rPr>
              <a:t>/&gt;</a:t>
            </a:r>
            <a:endParaRPr lang="pt-BR" sz="1800" dirty="0"/>
          </a:p>
        </p:txBody>
      </p:sp>
      <p:grpSp>
        <p:nvGrpSpPr>
          <p:cNvPr id="6" name="Google Shape;214;p27"/>
          <p:cNvGrpSpPr/>
          <p:nvPr/>
        </p:nvGrpSpPr>
        <p:grpSpPr>
          <a:xfrm>
            <a:off x="719988" y="1354576"/>
            <a:ext cx="3532746" cy="2783923"/>
            <a:chOff x="1054812" y="1029576"/>
            <a:chExt cx="3436200" cy="3912641"/>
          </a:xfrm>
        </p:grpSpPr>
        <p:sp>
          <p:nvSpPr>
            <p:cNvPr id="8"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dirty="0" err="1">
                  <a:solidFill>
                    <a:schemeClr val="tx1"/>
                  </a:solidFill>
                </a:rPr>
                <a:t>public</a:t>
              </a:r>
              <a:r>
                <a:rPr lang="pt-BR" dirty="0">
                  <a:solidFill>
                    <a:schemeClr val="tx1"/>
                  </a:solidFill>
                </a:rPr>
                <a:t> </a:t>
              </a:r>
              <a:r>
                <a:rPr lang="pt-BR" dirty="0" err="1">
                  <a:solidFill>
                    <a:schemeClr val="tx1"/>
                  </a:solidFill>
                </a:rPr>
                <a:t>void</a:t>
              </a:r>
              <a:r>
                <a:rPr lang="pt-BR" dirty="0">
                  <a:solidFill>
                    <a:schemeClr val="tx1"/>
                  </a:solidFill>
                </a:rPr>
                <a:t> </a:t>
              </a:r>
              <a:r>
                <a:rPr lang="pt-BR" dirty="0" err="1">
                  <a:solidFill>
                    <a:schemeClr val="tx1"/>
                  </a:solidFill>
                </a:rPr>
                <a:t>shouldTestSum</a:t>
              </a:r>
              <a:r>
                <a:rPr lang="pt-BR" dirty="0">
                  <a:solidFill>
                    <a:schemeClr val="tx1"/>
                  </a:solidFill>
                </a:rPr>
                <a:t>( ){</a:t>
              </a:r>
            </a:p>
            <a:p>
              <a:pPr marL="0" lvl="0" indent="0" algn="l" rtl="0">
                <a:spcBef>
                  <a:spcPts val="0"/>
                </a:spcBef>
                <a:spcAft>
                  <a:spcPts val="0"/>
                </a:spcAft>
                <a:buNone/>
              </a:pPr>
              <a:r>
                <a:rPr lang="pt-BR" dirty="0">
                  <a:solidFill>
                    <a:schemeClr val="tx1"/>
                  </a:solidFill>
                </a:rPr>
                <a:t>     final </a:t>
              </a:r>
              <a:r>
                <a:rPr lang="pt-BR" dirty="0" err="1">
                  <a:solidFill>
                    <a:schemeClr val="tx1"/>
                  </a:solidFill>
                </a:rPr>
                <a:t>calculator</a:t>
              </a:r>
              <a:endParaRPr lang="pt-BR" dirty="0">
                <a:solidFill>
                  <a:schemeClr val="tx1"/>
                </a:solidFill>
              </a:endParaRPr>
            </a:p>
            <a:p>
              <a:pPr marL="0" lvl="0" indent="0" algn="l" rtl="0">
                <a:spcBef>
                  <a:spcPts val="0"/>
                </a:spcBef>
                <a:spcAft>
                  <a:spcPts val="0"/>
                </a:spcAft>
                <a:buNone/>
              </a:pPr>
              <a:endParaRPr lang="pt-BR" dirty="0">
                <a:solidFill>
                  <a:schemeClr val="tx1"/>
                </a:solidFill>
              </a:endParaRPr>
            </a:p>
            <a:p>
              <a:pPr marL="0" lvl="0" indent="0" algn="l" rtl="0">
                <a:spcBef>
                  <a:spcPts val="0"/>
                </a:spcBef>
                <a:spcAft>
                  <a:spcPts val="0"/>
                </a:spcAft>
                <a:buNone/>
              </a:pPr>
              <a:endParaRPr lang="pt-BR" dirty="0">
                <a:solidFill>
                  <a:schemeClr val="tx1"/>
                </a:solidFill>
              </a:endParaRPr>
            </a:p>
            <a:p>
              <a:pPr marL="0" lvl="0" indent="0" algn="l" rtl="0">
                <a:spcBef>
                  <a:spcPts val="0"/>
                </a:spcBef>
                <a:spcAft>
                  <a:spcPts val="0"/>
                </a:spcAft>
                <a:buNone/>
              </a:pPr>
              <a:r>
                <a:rPr lang="pt-BR" dirty="0">
                  <a:solidFill>
                    <a:schemeClr val="tx1"/>
                  </a:solidFill>
                </a:rPr>
                <a:t>}</a:t>
              </a:r>
              <a:endParaRPr dirty="0">
                <a:solidFill>
                  <a:schemeClr val="tx1"/>
                </a:solidFill>
              </a:endParaRPr>
            </a:p>
          </p:txBody>
        </p:sp>
        <p:sp>
          <p:nvSpPr>
            <p:cNvPr id="9" name="Google Shape;216;p27"/>
            <p:cNvSpPr/>
            <p:nvPr/>
          </p:nvSpPr>
          <p:spPr>
            <a:xfrm>
              <a:off x="1054812" y="1029576"/>
              <a:ext cx="3436200" cy="610201"/>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CalculatorTest.java</a:t>
              </a:r>
              <a:endParaRPr sz="1800" dirty="0">
                <a:solidFill>
                  <a:schemeClr val="dk1"/>
                </a:solidFill>
                <a:latin typeface="Quantico"/>
                <a:ea typeface="Quantico"/>
                <a:cs typeface="Quantico"/>
                <a:sym typeface="Quantico"/>
              </a:endParaRPr>
            </a:p>
          </p:txBody>
        </p:sp>
      </p:grpSp>
      <p:grpSp>
        <p:nvGrpSpPr>
          <p:cNvPr id="10" name="Google Shape;214;p27"/>
          <p:cNvGrpSpPr/>
          <p:nvPr/>
        </p:nvGrpSpPr>
        <p:grpSpPr>
          <a:xfrm>
            <a:off x="4891228" y="1354576"/>
            <a:ext cx="3532760" cy="2783923"/>
            <a:chOff x="1054812" y="1029590"/>
            <a:chExt cx="3436214" cy="3912627"/>
          </a:xfrm>
        </p:grpSpPr>
        <p:sp>
          <p:nvSpPr>
            <p:cNvPr id="11"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6;p27"/>
            <p:cNvSpPr/>
            <p:nvPr/>
          </p:nvSpPr>
          <p:spPr>
            <a:xfrm>
              <a:off x="1054825" y="1029590"/>
              <a:ext cx="3436200" cy="61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216;p27"/>
          <p:cNvSpPr/>
          <p:nvPr/>
        </p:nvSpPr>
        <p:spPr>
          <a:xfrm>
            <a:off x="4891228" y="1354576"/>
            <a:ext cx="3532746" cy="43417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Calculator.java</a:t>
            </a:r>
            <a:endParaRPr sz="1800" dirty="0">
              <a:solidFill>
                <a:schemeClr val="dk1"/>
              </a:solidFill>
              <a:latin typeface="Quantico"/>
              <a:ea typeface="Quantico"/>
              <a:cs typeface="Quantico"/>
              <a:sym typeface="Quantico"/>
            </a:endParaRPr>
          </a:p>
        </p:txBody>
      </p:sp>
      <p:sp>
        <p:nvSpPr>
          <p:cNvPr id="14" name="Retângulo 13"/>
          <p:cNvSpPr/>
          <p:nvPr/>
        </p:nvSpPr>
        <p:spPr>
          <a:xfrm>
            <a:off x="4840503" y="2378846"/>
            <a:ext cx="3583471" cy="1384995"/>
          </a:xfrm>
          <a:prstGeom prst="rect">
            <a:avLst/>
          </a:prstGeom>
        </p:spPr>
        <p:txBody>
          <a:bodyPr wrap="square">
            <a:spAutoFit/>
          </a:bodyPr>
          <a:lstStyle/>
          <a:p>
            <a:pPr lvl="0"/>
            <a:r>
              <a:rPr lang="en-US" dirty="0">
                <a:solidFill>
                  <a:schemeClr val="tx1"/>
                </a:solidFill>
              </a:rPr>
              <a:t>public void sum( ){</a:t>
            </a:r>
          </a:p>
          <a:p>
            <a:pPr lvl="0"/>
            <a:r>
              <a:rPr lang="en-US" dirty="0">
                <a:solidFill>
                  <a:schemeClr val="tx1"/>
                </a:solidFill>
              </a:rPr>
              <a:t>     final calculator	</a:t>
            </a:r>
          </a:p>
          <a:p>
            <a:r>
              <a:rPr lang="pt-BR" dirty="0">
                <a:solidFill>
                  <a:schemeClr val="tx1"/>
                </a:solidFill>
              </a:rPr>
              <a:t>+ código	</a:t>
            </a:r>
          </a:p>
          <a:p>
            <a:r>
              <a:rPr lang="pt-BR" dirty="0">
                <a:solidFill>
                  <a:schemeClr val="tx1"/>
                </a:solidFill>
              </a:rPr>
              <a:t>+ código	</a:t>
            </a:r>
          </a:p>
          <a:p>
            <a:pPr lvl="0"/>
            <a:endParaRPr lang="en-US" dirty="0">
              <a:solidFill>
                <a:schemeClr val="tx1"/>
              </a:solidFill>
            </a:endParaRPr>
          </a:p>
          <a:p>
            <a:pPr lvl="0"/>
            <a:r>
              <a:rPr lang="en-US" dirty="0">
                <a:solidFill>
                  <a:schemeClr val="tx1"/>
                </a:solidFill>
              </a:rPr>
              <a:t>}</a:t>
            </a:r>
          </a:p>
        </p:txBody>
      </p:sp>
    </p:spTree>
    <p:extLst>
      <p:ext uri="{BB962C8B-B14F-4D97-AF65-F5344CB8AC3E}">
        <p14:creationId xmlns:p14="http://schemas.microsoft.com/office/powerpoint/2010/main" val="8430430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5" name="Google Shape;285;p32"/>
          <p:cNvSpPr txBox="1">
            <a:spLocks noGrp="1"/>
          </p:cNvSpPr>
          <p:nvPr>
            <p:ph type="subTitle" idx="3"/>
          </p:nvPr>
        </p:nvSpPr>
        <p:spPr>
          <a:xfrm>
            <a:off x="719988" y="1801433"/>
            <a:ext cx="7704000"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pt-BR" dirty="0"/>
              <a:t>Framework open-</a:t>
            </a:r>
            <a:r>
              <a:rPr lang="pt-BR" dirty="0" err="1"/>
              <a:t>source</a:t>
            </a:r>
            <a:r>
              <a:rPr lang="pt-BR" dirty="0"/>
              <a:t> para automatização de testes.</a:t>
            </a:r>
            <a:endParaRPr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pt-BR" dirty="0" err="1"/>
              <a:t>JUnit</a:t>
            </a:r>
            <a:r>
              <a:rPr lang="en" dirty="0"/>
              <a:t> </a:t>
            </a:r>
            <a:r>
              <a:rPr lang="en" dirty="0">
                <a:solidFill>
                  <a:schemeClr val="lt2"/>
                </a:solidFill>
              </a:rPr>
              <a:t>/&gt;</a:t>
            </a:r>
            <a:endParaRPr dirty="0"/>
          </a:p>
        </p:txBody>
      </p:sp>
      <p:sp>
        <p:nvSpPr>
          <p:cNvPr id="14" name="Google Shape;285;p32"/>
          <p:cNvSpPr txBox="1">
            <a:spLocks noGrp="1"/>
          </p:cNvSpPr>
          <p:nvPr>
            <p:ph type="subTitle" idx="2"/>
          </p:nvPr>
        </p:nvSpPr>
        <p:spPr>
          <a:xfrm>
            <a:off x="719988" y="2287888"/>
            <a:ext cx="7704000"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É baseado em anotações</a:t>
            </a:r>
            <a:endParaRPr sz="2200" dirty="0">
              <a:latin typeface="Quantico"/>
              <a:ea typeface="Quantico"/>
              <a:cs typeface="Quantico"/>
              <a:sym typeface="Quantico"/>
            </a:endParaRPr>
          </a:p>
        </p:txBody>
      </p:sp>
      <p:sp>
        <p:nvSpPr>
          <p:cNvPr id="6" name="Google Shape;285;p32"/>
          <p:cNvSpPr txBox="1">
            <a:spLocks noGrp="1"/>
          </p:cNvSpPr>
          <p:nvPr>
            <p:ph type="subTitle" idx="2"/>
          </p:nvPr>
        </p:nvSpPr>
        <p:spPr>
          <a:xfrm>
            <a:off x="719988" y="2716945"/>
            <a:ext cx="7704000"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Executa tanto testes unitários quanto integrados</a:t>
            </a:r>
            <a:endParaRPr sz="2200" dirty="0">
              <a:latin typeface="Quantico"/>
              <a:ea typeface="Quantico"/>
              <a:cs typeface="Quantico"/>
              <a:sym typeface="Quantico"/>
            </a:endParaRPr>
          </a:p>
        </p:txBody>
      </p:sp>
    </p:spTree>
    <p:extLst>
      <p:ext uri="{BB962C8B-B14F-4D97-AF65-F5344CB8AC3E}">
        <p14:creationId xmlns:p14="http://schemas.microsoft.com/office/powerpoint/2010/main" val="14623293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pt-BR" dirty="0"/>
              <a:t>Anotações: </a:t>
            </a:r>
            <a:r>
              <a:rPr lang="en" dirty="0">
                <a:solidFill>
                  <a:schemeClr val="lt2"/>
                </a:solidFill>
              </a:rPr>
              <a:t>/&gt;</a:t>
            </a:r>
            <a:endParaRPr dirty="0"/>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err="1"/>
              <a:t>JUnit</a:t>
            </a:r>
            <a:r>
              <a:rPr lang="pt-BR" sz="1800" dirty="0"/>
              <a:t> </a:t>
            </a:r>
            <a:r>
              <a:rPr lang="pt-BR" sz="1800" dirty="0">
                <a:solidFill>
                  <a:schemeClr val="lt2"/>
                </a:solidFill>
              </a:rPr>
              <a:t>/&gt;</a:t>
            </a:r>
            <a:endParaRPr lang="pt-BR" sz="1800" dirty="0"/>
          </a:p>
        </p:txBody>
      </p:sp>
      <p:grpSp>
        <p:nvGrpSpPr>
          <p:cNvPr id="10" name="Google Shape;214;p27"/>
          <p:cNvGrpSpPr/>
          <p:nvPr/>
        </p:nvGrpSpPr>
        <p:grpSpPr>
          <a:xfrm>
            <a:off x="719988" y="1354576"/>
            <a:ext cx="7704000" cy="2783923"/>
            <a:chOff x="1054812" y="1029576"/>
            <a:chExt cx="3436200" cy="3912641"/>
          </a:xfrm>
        </p:grpSpPr>
        <p:sp>
          <p:nvSpPr>
            <p:cNvPr id="11"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12" name="Google Shape;216;p27"/>
            <p:cNvSpPr/>
            <p:nvPr/>
          </p:nvSpPr>
          <p:spPr>
            <a:xfrm>
              <a:off x="1054812" y="1029576"/>
              <a:ext cx="3436200" cy="610201"/>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JUnitTest.java</a:t>
              </a:r>
              <a:endParaRPr sz="1800" dirty="0">
                <a:solidFill>
                  <a:schemeClr val="dk1"/>
                </a:solidFill>
                <a:latin typeface="Quantico"/>
                <a:ea typeface="Quantico"/>
                <a:cs typeface="Quantico"/>
                <a:sym typeface="Quantico"/>
              </a:endParaRPr>
            </a:p>
          </p:txBody>
        </p:sp>
      </p:grpSp>
      <p:sp>
        <p:nvSpPr>
          <p:cNvPr id="3" name="CaixaDeTexto 2">
            <a:extLst>
              <a:ext uri="{FF2B5EF4-FFF2-40B4-BE49-F238E27FC236}">
                <a16:creationId xmlns:a16="http://schemas.microsoft.com/office/drawing/2014/main" id="{309B08B6-9145-B3D6-2411-56E137E90BFF}"/>
              </a:ext>
            </a:extLst>
          </p:cNvPr>
          <p:cNvSpPr txBox="1"/>
          <p:nvPr/>
        </p:nvSpPr>
        <p:spPr>
          <a:xfrm>
            <a:off x="847493" y="1937425"/>
            <a:ext cx="7576493" cy="1600438"/>
          </a:xfrm>
          <a:prstGeom prst="rect">
            <a:avLst/>
          </a:prstGeom>
          <a:noFill/>
        </p:spPr>
        <p:txBody>
          <a:bodyPr wrap="square">
            <a:spAutoFit/>
          </a:bodyPr>
          <a:lstStyle/>
          <a:p>
            <a:r>
              <a:rPr lang="en" sz="1400" dirty="0">
                <a:solidFill>
                  <a:schemeClr val="tx1"/>
                </a:solidFill>
                <a:latin typeface="+mj-lt"/>
                <a:ea typeface="Quantico"/>
                <a:cs typeface="Quantico"/>
                <a:sym typeface="Quantico"/>
              </a:rPr>
              <a:t>@RunWith:</a:t>
            </a:r>
          </a:p>
          <a:p>
            <a:endParaRPr lang="en" dirty="0">
              <a:solidFill>
                <a:schemeClr val="tx1"/>
              </a:solidFill>
              <a:latin typeface="+mj-lt"/>
              <a:sym typeface="Quantico"/>
            </a:endParaRPr>
          </a:p>
          <a:p>
            <a:r>
              <a:rPr lang="en" dirty="0">
                <a:solidFill>
                  <a:schemeClr val="tx1"/>
                </a:solidFill>
                <a:latin typeface="+mj-lt"/>
                <a:sym typeface="Quantico"/>
              </a:rPr>
              <a:t>@InjectMock:</a:t>
            </a:r>
          </a:p>
          <a:p>
            <a:endParaRPr lang="en" dirty="0">
              <a:solidFill>
                <a:schemeClr val="tx1"/>
              </a:solidFill>
              <a:latin typeface="+mj-lt"/>
              <a:sym typeface="Quantico"/>
            </a:endParaRPr>
          </a:p>
          <a:p>
            <a:r>
              <a:rPr lang="en" dirty="0">
                <a:solidFill>
                  <a:schemeClr val="tx1"/>
                </a:solidFill>
                <a:latin typeface="+mj-lt"/>
                <a:sym typeface="Quantico"/>
              </a:rPr>
              <a:t>@Mock</a:t>
            </a:r>
          </a:p>
          <a:p>
            <a:endParaRPr lang="en" dirty="0">
              <a:solidFill>
                <a:schemeClr val="tx1"/>
              </a:solidFill>
              <a:latin typeface="+mj-lt"/>
              <a:sym typeface="Quantico"/>
            </a:endParaRPr>
          </a:p>
          <a:p>
            <a:r>
              <a:rPr lang="en" dirty="0">
                <a:solidFill>
                  <a:schemeClr val="tx1"/>
                </a:solidFill>
                <a:latin typeface="+mj-lt"/>
                <a:sym typeface="Quantico"/>
              </a:rPr>
              <a:t>@Before/@After:</a:t>
            </a:r>
            <a:endParaRPr lang="pt-BR" dirty="0">
              <a:solidFill>
                <a:schemeClr val="tx1"/>
              </a:solidFill>
              <a:latin typeface="+mj-lt"/>
            </a:endParaRPr>
          </a:p>
        </p:txBody>
      </p:sp>
    </p:spTree>
    <p:extLst>
      <p:ext uri="{BB962C8B-B14F-4D97-AF65-F5344CB8AC3E}">
        <p14:creationId xmlns:p14="http://schemas.microsoft.com/office/powerpoint/2010/main" val="230926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Alex Santos </a:t>
            </a:r>
            <a:r>
              <a:rPr lang="en" dirty="0">
                <a:solidFill>
                  <a:schemeClr val="lt2"/>
                </a:solidFill>
              </a:rPr>
              <a:t>/&gt;</a:t>
            </a:r>
            <a:endParaRPr dirty="0"/>
          </a:p>
        </p:txBody>
      </p:sp>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3487" y="640621"/>
            <a:ext cx="1892559" cy="181454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nvGrpSpPr>
          <p:cNvPr id="14" name="Google Shape;214;p27"/>
          <p:cNvGrpSpPr/>
          <p:nvPr/>
        </p:nvGrpSpPr>
        <p:grpSpPr>
          <a:xfrm>
            <a:off x="652272" y="1548385"/>
            <a:ext cx="3600462" cy="1658112"/>
            <a:chOff x="1054812" y="1029576"/>
            <a:chExt cx="3436200" cy="3912641"/>
          </a:xfrm>
        </p:grpSpPr>
        <p:sp>
          <p:nvSpPr>
            <p:cNvPr id="15"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r>
                <a:rPr lang="pt-BR" sz="1200" dirty="0">
                  <a:solidFill>
                    <a:schemeClr val="dk1"/>
                  </a:solidFill>
                  <a:latin typeface="Source Code Pro"/>
                  <a:ea typeface="Source Code Pro"/>
                  <a:cs typeface="Source Code Pro"/>
                  <a:sym typeface="Source Code Pro"/>
                </a:rPr>
                <a:t>// Pai de duas </a:t>
              </a:r>
              <a:r>
                <a:rPr lang="pt-BR" sz="1200" dirty="0" err="1">
                  <a:solidFill>
                    <a:schemeClr val="dk1"/>
                  </a:solidFill>
                  <a:latin typeface="Source Code Pro"/>
                  <a:ea typeface="Source Code Pro"/>
                  <a:cs typeface="Source Code Pro"/>
                  <a:sym typeface="Source Code Pro"/>
                </a:rPr>
                <a:t>brancheszinhas</a:t>
              </a:r>
              <a:endParaRPr lang="pt-BR" sz="1200" dirty="0">
                <a:solidFill>
                  <a:schemeClr val="dk1"/>
                </a:solidFill>
                <a:latin typeface="Source Code Pro"/>
                <a:ea typeface="Source Code Pro"/>
                <a:cs typeface="Source Code Pro"/>
                <a:sym typeface="Source Code Pro"/>
              </a:endParaRPr>
            </a:p>
            <a:p>
              <a:r>
                <a:rPr lang="pt-BR" sz="1200" dirty="0">
                  <a:solidFill>
                    <a:schemeClr val="dk1"/>
                  </a:solidFill>
                  <a:latin typeface="Source Code Pro"/>
                  <a:ea typeface="Source Code Pro"/>
                  <a:cs typeface="Source Code Pro"/>
                  <a:sym typeface="Source Code Pro"/>
                </a:rPr>
                <a:t>// Músico</a:t>
              </a:r>
            </a:p>
            <a:p>
              <a:r>
                <a:rPr lang="pt-BR" sz="1200" dirty="0">
                  <a:solidFill>
                    <a:schemeClr val="dk1"/>
                  </a:solidFill>
                  <a:latin typeface="Source Code Pro"/>
                  <a:ea typeface="Source Code Pro"/>
                  <a:cs typeface="Source Code Pro"/>
                  <a:sym typeface="Source Code Pro"/>
                </a:rPr>
                <a:t>// Ciclista</a:t>
              </a:r>
            </a:p>
            <a:p>
              <a:r>
                <a:rPr lang="pt-BR" sz="1200" dirty="0">
                  <a:solidFill>
                    <a:schemeClr val="dk1"/>
                  </a:solidFill>
                  <a:latin typeface="Source Code Pro"/>
                  <a:ea typeface="Source Code Pro"/>
                  <a:cs typeface="Source Code Pro"/>
                  <a:sym typeface="Source Code Pro"/>
                </a:rPr>
                <a:t>// Curioso</a:t>
              </a:r>
            </a:p>
          </p:txBody>
        </p:sp>
        <p:sp>
          <p:nvSpPr>
            <p:cNvPr id="16" name="Google Shape;216;p27"/>
            <p:cNvSpPr/>
            <p:nvPr/>
          </p:nvSpPr>
          <p:spPr>
            <a:xfrm>
              <a:off x="1054812" y="1029576"/>
              <a:ext cx="3436200" cy="733618"/>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About.java</a:t>
              </a:r>
              <a:endParaRPr sz="1800" dirty="0">
                <a:solidFill>
                  <a:schemeClr val="dk1"/>
                </a:solidFill>
                <a:latin typeface="Quantico"/>
                <a:ea typeface="Quantico"/>
                <a:cs typeface="Quantico"/>
                <a:sym typeface="Quantico"/>
              </a:endParaRPr>
            </a:p>
          </p:txBody>
        </p:sp>
      </p:grpSp>
      <p:grpSp>
        <p:nvGrpSpPr>
          <p:cNvPr id="18" name="Google Shape;214;p27"/>
          <p:cNvGrpSpPr/>
          <p:nvPr/>
        </p:nvGrpSpPr>
        <p:grpSpPr>
          <a:xfrm>
            <a:off x="4572000" y="2688337"/>
            <a:ext cx="3795534" cy="1658112"/>
            <a:chOff x="1054812" y="1029576"/>
            <a:chExt cx="3436200" cy="3912641"/>
          </a:xfrm>
        </p:grpSpPr>
        <p:sp>
          <p:nvSpPr>
            <p:cNvPr id="19"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r>
                <a:rPr lang="en" sz="1200" dirty="0">
                  <a:solidFill>
                    <a:schemeClr val="dk1"/>
                  </a:solidFill>
                  <a:latin typeface="Source Code Pro"/>
                  <a:ea typeface="Source Code Pro"/>
                  <a:cs typeface="Source Code Pro"/>
                </a:rPr>
                <a:t>// Desenvolvedor no Segmento Logístico;</a:t>
              </a:r>
            </a:p>
            <a:p>
              <a:pPr lvl="0"/>
              <a:r>
                <a:rPr lang="en" sz="1200" dirty="0">
                  <a:solidFill>
                    <a:schemeClr val="dk1"/>
                  </a:solidFill>
                  <a:latin typeface="Source Code Pro"/>
                  <a:ea typeface="Source Code Pro"/>
                  <a:cs typeface="Source Code Pro"/>
                </a:rPr>
                <a:t>// Stack em Java, Angular, Cloud e UX.</a:t>
              </a:r>
            </a:p>
            <a:p>
              <a:pPr lvl="0"/>
              <a:r>
                <a:rPr lang="en" sz="1200" dirty="0">
                  <a:solidFill>
                    <a:schemeClr val="dk1"/>
                  </a:solidFill>
                  <a:latin typeface="Source Code Pro"/>
                  <a:ea typeface="Source Code Pro"/>
                  <a:cs typeface="Source Code Pro"/>
                </a:rPr>
                <a:t>// Formação em Desenvolvimento Web.</a:t>
              </a:r>
              <a:endParaRPr lang="pt-BR" sz="1200" dirty="0">
                <a:solidFill>
                  <a:schemeClr val="dk1"/>
                </a:solidFill>
                <a:latin typeface="Source Code Pro"/>
                <a:ea typeface="Source Code Pro"/>
                <a:cs typeface="Source Code Pro"/>
                <a:sym typeface="Source Code Pro"/>
              </a:endParaRPr>
            </a:p>
          </p:txBody>
        </p:sp>
        <p:sp>
          <p:nvSpPr>
            <p:cNvPr id="20" name="Google Shape;216;p27"/>
            <p:cNvSpPr/>
            <p:nvPr/>
          </p:nvSpPr>
          <p:spPr>
            <a:xfrm>
              <a:off x="1054812" y="1029576"/>
              <a:ext cx="3436200" cy="733618"/>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Story.java</a:t>
              </a:r>
              <a:endParaRPr sz="1800" dirty="0">
                <a:solidFill>
                  <a:schemeClr val="dk1"/>
                </a:solidFill>
                <a:latin typeface="Quantico"/>
                <a:ea typeface="Quantico"/>
                <a:cs typeface="Quantico"/>
                <a:sym typeface="Quantico"/>
              </a:endParaRPr>
            </a:p>
          </p:txBody>
        </p:sp>
      </p:grpSp>
    </p:spTree>
    <p:extLst>
      <p:ext uri="{BB962C8B-B14F-4D97-AF65-F5344CB8AC3E}">
        <p14:creationId xmlns:p14="http://schemas.microsoft.com/office/powerpoint/2010/main" val="22377273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5" name="Google Shape;285;p32"/>
          <p:cNvSpPr txBox="1">
            <a:spLocks noGrp="1"/>
          </p:cNvSpPr>
          <p:nvPr>
            <p:ph type="subTitle" idx="3"/>
          </p:nvPr>
        </p:nvSpPr>
        <p:spPr>
          <a:xfrm>
            <a:off x="719988" y="1801433"/>
            <a:ext cx="7704000" cy="421800"/>
          </a:xfrm>
          <a:prstGeom prst="rect">
            <a:avLst/>
          </a:prstGeom>
        </p:spPr>
        <p:txBody>
          <a:bodyPr spcFirstLastPara="1" wrap="square" lIns="91425" tIns="91425" rIns="91425" bIns="91425" anchor="ctr" anchorCtr="0">
            <a:noAutofit/>
          </a:bodyPr>
          <a:lstStyle/>
          <a:p>
            <a:pPr marL="0" lvl="0" indent="0"/>
            <a:r>
              <a:rPr lang="en" sz="2400" dirty="0">
                <a:solidFill>
                  <a:schemeClr val="accent2"/>
                </a:solidFill>
              </a:rPr>
              <a:t>* </a:t>
            </a:r>
            <a:r>
              <a:rPr lang="pt-BR" dirty="0"/>
              <a:t>Framework open-</a:t>
            </a:r>
            <a:r>
              <a:rPr lang="pt-BR" dirty="0" err="1"/>
              <a:t>source</a:t>
            </a:r>
            <a:r>
              <a:rPr lang="pt-BR" dirty="0"/>
              <a:t> para automatização de testes.</a:t>
            </a:r>
            <a:endParaRPr sz="1800"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pt-BR" dirty="0" err="1"/>
              <a:t>Cypress</a:t>
            </a:r>
            <a:r>
              <a:rPr lang="en" dirty="0"/>
              <a:t> </a:t>
            </a:r>
            <a:r>
              <a:rPr lang="en" dirty="0">
                <a:solidFill>
                  <a:schemeClr val="lt2"/>
                </a:solidFill>
              </a:rPr>
              <a:t>/&gt;</a:t>
            </a:r>
            <a:endParaRPr dirty="0"/>
          </a:p>
        </p:txBody>
      </p:sp>
      <p:sp>
        <p:nvSpPr>
          <p:cNvPr id="14" name="Google Shape;285;p32"/>
          <p:cNvSpPr txBox="1">
            <a:spLocks noGrp="1"/>
          </p:cNvSpPr>
          <p:nvPr>
            <p:ph type="subTitle" idx="2"/>
          </p:nvPr>
        </p:nvSpPr>
        <p:spPr>
          <a:xfrm>
            <a:off x="719988" y="2287888"/>
            <a:ext cx="7704000" cy="421800"/>
          </a:xfrm>
          <a:prstGeom prst="rect">
            <a:avLst/>
          </a:prstGeom>
        </p:spPr>
        <p:txBody>
          <a:bodyPr spcFirstLastPara="1" wrap="square" lIns="91425" tIns="91425" rIns="91425" bIns="91425" anchor="ctr" anchorCtr="0">
            <a:noAutofit/>
          </a:bodyPr>
          <a:lstStyle/>
          <a:p>
            <a:pPr marL="0" lvl="0" indent="0"/>
            <a:r>
              <a:rPr lang="en" sz="24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Efetua os testes de ponta a ponta.</a:t>
            </a:r>
            <a:endParaRPr sz="2200" dirty="0">
              <a:latin typeface="Quantico"/>
              <a:ea typeface="Quantico"/>
              <a:cs typeface="Quantico"/>
              <a:sym typeface="Quantico"/>
            </a:endParaRPr>
          </a:p>
        </p:txBody>
      </p:sp>
      <p:sp>
        <p:nvSpPr>
          <p:cNvPr id="6" name="Google Shape;285;p32"/>
          <p:cNvSpPr txBox="1">
            <a:spLocks noGrp="1"/>
          </p:cNvSpPr>
          <p:nvPr>
            <p:ph type="subTitle" idx="2"/>
          </p:nvPr>
        </p:nvSpPr>
        <p:spPr>
          <a:xfrm>
            <a:off x="719988" y="2716945"/>
            <a:ext cx="7704000" cy="421800"/>
          </a:xfrm>
          <a:prstGeom prst="rect">
            <a:avLst/>
          </a:prstGeom>
        </p:spPr>
        <p:txBody>
          <a:bodyPr spcFirstLastPara="1" wrap="square" lIns="91425" tIns="91425" rIns="91425" bIns="91425" anchor="ctr" anchorCtr="0">
            <a:noAutofit/>
          </a:bodyPr>
          <a:lstStyle/>
          <a:p>
            <a:pPr marL="0" lvl="0" indent="0"/>
            <a:r>
              <a:rPr lang="en" sz="24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Tem ênfase em testes na camada do front end.</a:t>
            </a:r>
            <a:endParaRPr sz="2200" dirty="0">
              <a:latin typeface="Quantico"/>
              <a:ea typeface="Quantico"/>
              <a:cs typeface="Quantico"/>
              <a:sym typeface="Quantico"/>
            </a:endParaRPr>
          </a:p>
        </p:txBody>
      </p:sp>
    </p:spTree>
    <p:extLst>
      <p:ext uri="{BB962C8B-B14F-4D97-AF65-F5344CB8AC3E}">
        <p14:creationId xmlns:p14="http://schemas.microsoft.com/office/powerpoint/2010/main" val="22532813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425" name="Google Shape;425;p40"/>
          <p:cNvSpPr txBox="1"/>
          <p:nvPr/>
        </p:nvSpPr>
        <p:spPr>
          <a:xfrm>
            <a:off x="723900" y="1255650"/>
            <a:ext cx="21930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dk1"/>
                </a:solidFill>
                <a:latin typeface="Quantico"/>
                <a:ea typeface="Quantico"/>
                <a:cs typeface="Quantico"/>
                <a:sym typeface="Quantico"/>
              </a:rPr>
              <a:t>Ambiente</a:t>
            </a:r>
            <a:endParaRPr sz="1800" dirty="0">
              <a:solidFill>
                <a:schemeClr val="dk1"/>
              </a:solidFill>
              <a:latin typeface="Quantico"/>
              <a:ea typeface="Quantico"/>
              <a:cs typeface="Quantico"/>
              <a:sym typeface="Quantico"/>
            </a:endParaRPr>
          </a:p>
        </p:txBody>
      </p:sp>
      <p:sp>
        <p:nvSpPr>
          <p:cNvPr id="426" name="Google Shape;426;p40"/>
          <p:cNvSpPr txBox="1"/>
          <p:nvPr/>
        </p:nvSpPr>
        <p:spPr>
          <a:xfrm>
            <a:off x="723900" y="2352498"/>
            <a:ext cx="21930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dk1"/>
                </a:solidFill>
                <a:latin typeface="Quantico"/>
                <a:ea typeface="Quantico"/>
                <a:cs typeface="Quantico"/>
                <a:sym typeface="Quantico"/>
              </a:rPr>
              <a:t>Input de dados</a:t>
            </a:r>
            <a:endParaRPr sz="1800" dirty="0">
              <a:solidFill>
                <a:schemeClr val="dk1"/>
              </a:solidFill>
              <a:latin typeface="Quantico"/>
              <a:ea typeface="Quantico"/>
              <a:cs typeface="Quantico"/>
              <a:sym typeface="Quantico"/>
            </a:endParaRPr>
          </a:p>
        </p:txBody>
      </p:sp>
      <p:sp>
        <p:nvSpPr>
          <p:cNvPr id="427" name="Google Shape;427;p40"/>
          <p:cNvSpPr txBox="1"/>
          <p:nvPr/>
        </p:nvSpPr>
        <p:spPr>
          <a:xfrm>
            <a:off x="723900" y="3479155"/>
            <a:ext cx="21930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dk1"/>
                </a:solidFill>
                <a:latin typeface="Quantico"/>
                <a:ea typeface="Quantico"/>
                <a:cs typeface="Quantico"/>
                <a:sym typeface="Quantico"/>
              </a:rPr>
              <a:t>Envio para a API</a:t>
            </a:r>
            <a:endParaRPr sz="1800" dirty="0">
              <a:solidFill>
                <a:schemeClr val="dk1"/>
              </a:solidFill>
              <a:latin typeface="Quantico"/>
              <a:ea typeface="Quantico"/>
              <a:cs typeface="Quantico"/>
              <a:sym typeface="Quantico"/>
            </a:endParaRPr>
          </a:p>
        </p:txBody>
      </p:sp>
      <p:sp>
        <p:nvSpPr>
          <p:cNvPr id="428" name="Google Shape;428;p40"/>
          <p:cNvSpPr txBox="1"/>
          <p:nvPr/>
        </p:nvSpPr>
        <p:spPr>
          <a:xfrm>
            <a:off x="6226877" y="1255650"/>
            <a:ext cx="21930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pt-BR" sz="1800" dirty="0">
                <a:solidFill>
                  <a:schemeClr val="dk1"/>
                </a:solidFill>
                <a:latin typeface="Quantico"/>
                <a:ea typeface="Quantico"/>
                <a:cs typeface="Quantico"/>
                <a:sym typeface="Quantico"/>
              </a:rPr>
              <a:t>Banco de dados</a:t>
            </a:r>
            <a:endParaRPr sz="1800" dirty="0">
              <a:solidFill>
                <a:schemeClr val="dk1"/>
              </a:solidFill>
              <a:latin typeface="Quantico"/>
              <a:ea typeface="Quantico"/>
              <a:cs typeface="Quantico"/>
              <a:sym typeface="Quantico"/>
            </a:endParaRPr>
          </a:p>
        </p:txBody>
      </p:sp>
      <p:sp>
        <p:nvSpPr>
          <p:cNvPr id="429" name="Google Shape;429;p40"/>
          <p:cNvSpPr txBox="1"/>
          <p:nvPr/>
        </p:nvSpPr>
        <p:spPr>
          <a:xfrm>
            <a:off x="6226877" y="2345064"/>
            <a:ext cx="21930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dk1"/>
                </a:solidFill>
                <a:latin typeface="Quantico"/>
                <a:ea typeface="Quantico"/>
                <a:cs typeface="Quantico"/>
                <a:sym typeface="Quantico"/>
              </a:rPr>
              <a:t>Resposta</a:t>
            </a:r>
            <a:endParaRPr sz="1800" dirty="0">
              <a:solidFill>
                <a:schemeClr val="dk1"/>
              </a:solidFill>
              <a:latin typeface="Quantico"/>
              <a:ea typeface="Quantico"/>
              <a:cs typeface="Quantico"/>
              <a:sym typeface="Quantico"/>
            </a:endParaRPr>
          </a:p>
        </p:txBody>
      </p:sp>
      <p:sp>
        <p:nvSpPr>
          <p:cNvPr id="430" name="Google Shape;430;p40"/>
          <p:cNvSpPr txBox="1"/>
          <p:nvPr/>
        </p:nvSpPr>
        <p:spPr>
          <a:xfrm>
            <a:off x="6226877" y="3352777"/>
            <a:ext cx="21930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dk1"/>
                </a:solidFill>
                <a:latin typeface="Quantico"/>
                <a:ea typeface="Quantico"/>
                <a:cs typeface="Quantico"/>
                <a:sym typeface="Quantico"/>
              </a:rPr>
              <a:t>Testes</a:t>
            </a:r>
            <a:endParaRPr sz="1800" dirty="0">
              <a:solidFill>
                <a:schemeClr val="dk1"/>
              </a:solidFill>
              <a:latin typeface="Quantico"/>
              <a:ea typeface="Quantico"/>
              <a:cs typeface="Quantico"/>
              <a:sym typeface="Quantico"/>
            </a:endParaRPr>
          </a:p>
        </p:txBody>
      </p:sp>
      <p:sp>
        <p:nvSpPr>
          <p:cNvPr id="431" name="Google Shape;431;p40"/>
          <p:cNvSpPr txBox="1"/>
          <p:nvPr/>
        </p:nvSpPr>
        <p:spPr>
          <a:xfrm>
            <a:off x="723900" y="1585223"/>
            <a:ext cx="21930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Source Code Pro"/>
                <a:ea typeface="Source Code Pro"/>
                <a:cs typeface="Source Code Pro"/>
                <a:sym typeface="Source Code Pro"/>
              </a:rPr>
              <a:t>Prepara e efetua o início dos testes.</a:t>
            </a:r>
            <a:endParaRPr sz="1200" dirty="0">
              <a:solidFill>
                <a:schemeClr val="dk1"/>
              </a:solidFill>
              <a:latin typeface="Source Code Pro"/>
              <a:ea typeface="Source Code Pro"/>
              <a:cs typeface="Source Code Pro"/>
              <a:sym typeface="Source Code Pro"/>
            </a:endParaRPr>
          </a:p>
        </p:txBody>
      </p:sp>
      <p:sp>
        <p:nvSpPr>
          <p:cNvPr id="432" name="Google Shape;432;p40"/>
          <p:cNvSpPr txBox="1"/>
          <p:nvPr/>
        </p:nvSpPr>
        <p:spPr>
          <a:xfrm>
            <a:off x="723900" y="2682142"/>
            <a:ext cx="21930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Source Code Pro"/>
                <a:ea typeface="Source Code Pro"/>
                <a:cs typeface="Source Code Pro"/>
                <a:sym typeface="Source Code Pro"/>
              </a:rPr>
              <a:t>Efetua os inputs necessários e realiza as ações.</a:t>
            </a:r>
            <a:endParaRPr sz="1200" dirty="0">
              <a:solidFill>
                <a:schemeClr val="dk1"/>
              </a:solidFill>
              <a:latin typeface="Source Code Pro"/>
              <a:ea typeface="Source Code Pro"/>
              <a:cs typeface="Source Code Pro"/>
              <a:sym typeface="Source Code Pro"/>
            </a:endParaRPr>
          </a:p>
        </p:txBody>
      </p:sp>
      <p:sp>
        <p:nvSpPr>
          <p:cNvPr id="433" name="Google Shape;433;p40"/>
          <p:cNvSpPr txBox="1"/>
          <p:nvPr/>
        </p:nvSpPr>
        <p:spPr>
          <a:xfrm>
            <a:off x="723900" y="3808800"/>
            <a:ext cx="21930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Source Code Pro"/>
                <a:ea typeface="Source Code Pro"/>
                <a:cs typeface="Source Code Pro"/>
                <a:sym typeface="Source Code Pro"/>
              </a:rPr>
              <a:t>Envia para o serviço e processa os dados</a:t>
            </a:r>
            <a:endParaRPr sz="1200" dirty="0">
              <a:solidFill>
                <a:schemeClr val="dk1"/>
              </a:solidFill>
              <a:latin typeface="Source Code Pro"/>
              <a:ea typeface="Source Code Pro"/>
              <a:cs typeface="Source Code Pro"/>
              <a:sym typeface="Source Code Pro"/>
            </a:endParaRPr>
          </a:p>
        </p:txBody>
      </p:sp>
      <p:sp>
        <p:nvSpPr>
          <p:cNvPr id="434" name="Google Shape;434;p40"/>
          <p:cNvSpPr txBox="1"/>
          <p:nvPr/>
        </p:nvSpPr>
        <p:spPr>
          <a:xfrm>
            <a:off x="6226877" y="1585223"/>
            <a:ext cx="21930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dirty="0">
                <a:solidFill>
                  <a:schemeClr val="dk1"/>
                </a:solidFill>
                <a:latin typeface="Source Code Pro"/>
                <a:ea typeface="Source Code Pro"/>
                <a:cs typeface="Source Code Pro"/>
                <a:sym typeface="Source Code Pro"/>
              </a:rPr>
              <a:t>Consulta ou insere dados</a:t>
            </a:r>
            <a:endParaRPr sz="1200" dirty="0">
              <a:solidFill>
                <a:schemeClr val="dk1"/>
              </a:solidFill>
              <a:latin typeface="Source Code Pro"/>
              <a:ea typeface="Source Code Pro"/>
              <a:cs typeface="Source Code Pro"/>
              <a:sym typeface="Source Code Pro"/>
            </a:endParaRPr>
          </a:p>
        </p:txBody>
      </p:sp>
      <p:sp>
        <p:nvSpPr>
          <p:cNvPr id="435" name="Google Shape;435;p40"/>
          <p:cNvSpPr txBox="1"/>
          <p:nvPr/>
        </p:nvSpPr>
        <p:spPr>
          <a:xfrm>
            <a:off x="6226877" y="2674708"/>
            <a:ext cx="21930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dirty="0">
                <a:solidFill>
                  <a:schemeClr val="dk1"/>
                </a:solidFill>
                <a:latin typeface="Source Code Pro"/>
                <a:ea typeface="Source Code Pro"/>
                <a:cs typeface="Source Code Pro"/>
                <a:sym typeface="Source Code Pro"/>
              </a:rPr>
              <a:t>Processa o retorno e altera a interface</a:t>
            </a:r>
            <a:endParaRPr sz="1200" dirty="0">
              <a:solidFill>
                <a:schemeClr val="dk1"/>
              </a:solidFill>
              <a:latin typeface="Source Code Pro"/>
              <a:ea typeface="Source Code Pro"/>
              <a:cs typeface="Source Code Pro"/>
              <a:sym typeface="Source Code Pro"/>
            </a:endParaRPr>
          </a:p>
        </p:txBody>
      </p:sp>
      <p:sp>
        <p:nvSpPr>
          <p:cNvPr id="436" name="Google Shape;436;p40"/>
          <p:cNvSpPr txBox="1"/>
          <p:nvPr/>
        </p:nvSpPr>
        <p:spPr>
          <a:xfrm>
            <a:off x="6226877" y="3682422"/>
            <a:ext cx="21930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dirty="0">
                <a:solidFill>
                  <a:schemeClr val="dk1"/>
                </a:solidFill>
                <a:latin typeface="Source Code Pro"/>
                <a:ea typeface="Source Code Pro"/>
                <a:cs typeface="Source Code Pro"/>
                <a:sym typeface="Source Code Pro"/>
              </a:rPr>
              <a:t>Analisa se a interface de comportou de acordo com o esperado</a:t>
            </a:r>
            <a:endParaRPr sz="1200" dirty="0">
              <a:solidFill>
                <a:schemeClr val="dk1"/>
              </a:solidFill>
              <a:latin typeface="Source Code Pro"/>
              <a:ea typeface="Source Code Pro"/>
              <a:cs typeface="Source Code Pro"/>
              <a:sym typeface="Source Code Pro"/>
            </a:endParaRPr>
          </a:p>
        </p:txBody>
      </p:sp>
      <p:grpSp>
        <p:nvGrpSpPr>
          <p:cNvPr id="52" name="Google Shape;12283;p65"/>
          <p:cNvGrpSpPr/>
          <p:nvPr/>
        </p:nvGrpSpPr>
        <p:grpSpPr>
          <a:xfrm>
            <a:off x="3188977" y="1771367"/>
            <a:ext cx="2765822" cy="1671169"/>
            <a:chOff x="7009649" y="1541981"/>
            <a:chExt cx="524940" cy="320655"/>
          </a:xfrm>
          <a:solidFill>
            <a:schemeClr val="tx1"/>
          </a:solidFill>
        </p:grpSpPr>
        <p:sp>
          <p:nvSpPr>
            <p:cNvPr id="53" name="Google Shape;12284;p6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ln w="12700"/>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2285;p6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ln w="12700"/>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286;p6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ln w="12700"/>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287;p6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ln w="12700"/>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288;p6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ln w="12700"/>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289;p6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ln w="12700"/>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290;p6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ln w="12700"/>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291;p6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ln w="12700"/>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284;p32"/>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p>
            <a:pPr lvl="0"/>
            <a:r>
              <a:rPr lang="en" dirty="0">
                <a:solidFill>
                  <a:schemeClr val="lt2"/>
                </a:solidFill>
              </a:rPr>
              <a:t>&lt; </a:t>
            </a:r>
            <a:r>
              <a:rPr lang="pt-BR" dirty="0" err="1"/>
              <a:t>Cypress</a:t>
            </a:r>
            <a:r>
              <a:rPr lang="en" dirty="0"/>
              <a:t> </a:t>
            </a:r>
            <a:r>
              <a:rPr lang="en" dirty="0">
                <a:solidFill>
                  <a:schemeClr val="lt2"/>
                </a:solidFill>
              </a:rPr>
              <a:t>/&gt;</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pt-BR" dirty="0"/>
              <a:t>Métodos: </a:t>
            </a:r>
            <a:r>
              <a:rPr lang="en" dirty="0">
                <a:solidFill>
                  <a:schemeClr val="lt2"/>
                </a:solidFill>
              </a:rPr>
              <a:t>/&gt;</a:t>
            </a:r>
            <a:endParaRPr dirty="0"/>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err="1"/>
              <a:t>Cypress</a:t>
            </a:r>
            <a:r>
              <a:rPr lang="pt-BR" sz="1800" dirty="0"/>
              <a:t> </a:t>
            </a:r>
            <a:r>
              <a:rPr lang="pt-BR" sz="1800" dirty="0">
                <a:solidFill>
                  <a:schemeClr val="lt2"/>
                </a:solidFill>
              </a:rPr>
              <a:t>/&gt;</a:t>
            </a:r>
            <a:endParaRPr lang="pt-BR" sz="1800" dirty="0"/>
          </a:p>
        </p:txBody>
      </p:sp>
      <p:grpSp>
        <p:nvGrpSpPr>
          <p:cNvPr id="10" name="Google Shape;214;p27"/>
          <p:cNvGrpSpPr/>
          <p:nvPr/>
        </p:nvGrpSpPr>
        <p:grpSpPr>
          <a:xfrm>
            <a:off x="719988" y="1354576"/>
            <a:ext cx="7704000" cy="2783923"/>
            <a:chOff x="1054812" y="1029576"/>
            <a:chExt cx="3436200" cy="3912641"/>
          </a:xfrm>
        </p:grpSpPr>
        <p:sp>
          <p:nvSpPr>
            <p:cNvPr id="11"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12" name="Google Shape;216;p27"/>
            <p:cNvSpPr/>
            <p:nvPr/>
          </p:nvSpPr>
          <p:spPr>
            <a:xfrm>
              <a:off x="1054812" y="1029576"/>
              <a:ext cx="3436200" cy="610201"/>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pt-BR" sz="1800" dirty="0">
                  <a:solidFill>
                    <a:schemeClr val="dk1"/>
                  </a:solidFill>
                  <a:latin typeface="Quantico"/>
                  <a:ea typeface="Quantico"/>
                  <a:cs typeface="Quantico"/>
                  <a:sym typeface="Quantico"/>
                </a:rPr>
                <a:t>cypressTest.js</a:t>
              </a:r>
              <a:endParaRPr sz="1800" dirty="0">
                <a:solidFill>
                  <a:schemeClr val="dk1"/>
                </a:solidFill>
                <a:latin typeface="Quantico"/>
                <a:ea typeface="Quantico"/>
                <a:cs typeface="Quantico"/>
                <a:sym typeface="Quantico"/>
              </a:endParaRPr>
            </a:p>
          </p:txBody>
        </p:sp>
      </p:grpSp>
      <p:sp>
        <p:nvSpPr>
          <p:cNvPr id="2" name="CaixaDeTexto 1">
            <a:extLst>
              <a:ext uri="{FF2B5EF4-FFF2-40B4-BE49-F238E27FC236}">
                <a16:creationId xmlns:a16="http://schemas.microsoft.com/office/drawing/2014/main" id="{CDE52CDB-4CC3-FB46-3674-3437E0750BF4}"/>
              </a:ext>
            </a:extLst>
          </p:cNvPr>
          <p:cNvSpPr txBox="1"/>
          <p:nvPr/>
        </p:nvSpPr>
        <p:spPr>
          <a:xfrm>
            <a:off x="847493" y="1937425"/>
            <a:ext cx="7576493" cy="1384995"/>
          </a:xfrm>
          <a:prstGeom prst="rect">
            <a:avLst/>
          </a:prstGeom>
          <a:noFill/>
        </p:spPr>
        <p:txBody>
          <a:bodyPr wrap="square">
            <a:spAutoFit/>
          </a:bodyPr>
          <a:lstStyle/>
          <a:p>
            <a:r>
              <a:rPr lang="pt-BR" dirty="0">
                <a:solidFill>
                  <a:schemeClr val="tx1"/>
                </a:solidFill>
                <a:latin typeface="+mj-lt"/>
                <a:ea typeface="Quantico"/>
                <a:cs typeface="Quantico"/>
                <a:sym typeface="Quantico"/>
              </a:rPr>
              <a:t>c</a:t>
            </a:r>
            <a:r>
              <a:rPr lang="en" sz="1400" dirty="0">
                <a:solidFill>
                  <a:schemeClr val="tx1"/>
                </a:solidFill>
                <a:latin typeface="+mj-lt"/>
                <a:ea typeface="Quantico"/>
                <a:cs typeface="Quantico"/>
                <a:sym typeface="Quantico"/>
              </a:rPr>
              <a:t>y.get</a:t>
            </a:r>
          </a:p>
          <a:p>
            <a:endParaRPr lang="en" dirty="0">
              <a:solidFill>
                <a:schemeClr val="tx1"/>
              </a:solidFill>
              <a:latin typeface="+mj-lt"/>
              <a:sym typeface="Quantico"/>
            </a:endParaRPr>
          </a:p>
          <a:p>
            <a:r>
              <a:rPr lang="pt-BR" dirty="0">
                <a:solidFill>
                  <a:schemeClr val="tx1"/>
                </a:solidFill>
                <a:latin typeface="+mj-lt"/>
                <a:sym typeface="Quantico"/>
              </a:rPr>
              <a:t>C</a:t>
            </a:r>
            <a:r>
              <a:rPr lang="en" dirty="0">
                <a:solidFill>
                  <a:schemeClr val="tx1"/>
                </a:solidFill>
                <a:latin typeface="+mj-lt"/>
                <a:sym typeface="Quantico"/>
              </a:rPr>
              <a:t>y.visit</a:t>
            </a:r>
          </a:p>
          <a:p>
            <a:endParaRPr lang="en" dirty="0">
              <a:solidFill>
                <a:schemeClr val="tx1"/>
              </a:solidFill>
              <a:latin typeface="+mj-lt"/>
              <a:sym typeface="Quantico"/>
            </a:endParaRPr>
          </a:p>
          <a:p>
            <a:r>
              <a:rPr lang="pt-BR" dirty="0">
                <a:solidFill>
                  <a:schemeClr val="tx1"/>
                </a:solidFill>
                <a:latin typeface="+mj-lt"/>
                <a:sym typeface="Quantico"/>
              </a:rPr>
              <a:t>C</a:t>
            </a:r>
            <a:r>
              <a:rPr lang="en" dirty="0">
                <a:solidFill>
                  <a:schemeClr val="tx1"/>
                </a:solidFill>
                <a:latin typeface="+mj-lt"/>
                <a:sym typeface="Quantico"/>
              </a:rPr>
              <a:t>y.batata</a:t>
            </a:r>
          </a:p>
          <a:p>
            <a:endParaRPr lang="en" dirty="0">
              <a:solidFill>
                <a:schemeClr val="tx1"/>
              </a:solidFill>
              <a:latin typeface="+mj-lt"/>
              <a:sym typeface="Quantico"/>
            </a:endParaRPr>
          </a:p>
        </p:txBody>
      </p:sp>
    </p:spTree>
    <p:extLst>
      <p:ext uri="{BB962C8B-B14F-4D97-AF65-F5344CB8AC3E}">
        <p14:creationId xmlns:p14="http://schemas.microsoft.com/office/powerpoint/2010/main" val="25190992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5" name="Google Shape;285;p32"/>
          <p:cNvSpPr txBox="1">
            <a:spLocks noGrp="1"/>
          </p:cNvSpPr>
          <p:nvPr>
            <p:ph type="subTitle" idx="3"/>
          </p:nvPr>
        </p:nvSpPr>
        <p:spPr>
          <a:xfrm>
            <a:off x="719988" y="1801433"/>
            <a:ext cx="7704000"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pt-BR" dirty="0"/>
              <a:t>Allure Test</a:t>
            </a:r>
            <a:endParaRPr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pt-BR" dirty="0"/>
              <a:t>Relatórios e coberturas</a:t>
            </a:r>
            <a:r>
              <a:rPr lang="en" dirty="0"/>
              <a:t> </a:t>
            </a:r>
            <a:r>
              <a:rPr lang="en" dirty="0">
                <a:solidFill>
                  <a:schemeClr val="lt2"/>
                </a:solidFill>
              </a:rPr>
              <a:t>/&gt;</a:t>
            </a:r>
            <a:endParaRPr dirty="0"/>
          </a:p>
        </p:txBody>
      </p:sp>
      <p:sp>
        <p:nvSpPr>
          <p:cNvPr id="14" name="Google Shape;285;p32"/>
          <p:cNvSpPr txBox="1">
            <a:spLocks noGrp="1"/>
          </p:cNvSpPr>
          <p:nvPr>
            <p:ph type="subTitle" idx="2"/>
          </p:nvPr>
        </p:nvSpPr>
        <p:spPr>
          <a:xfrm>
            <a:off x="719988" y="2287888"/>
            <a:ext cx="7704000"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Jacoco (Java code coverage)</a:t>
            </a:r>
            <a:endParaRPr sz="2200" dirty="0">
              <a:latin typeface="Quantico"/>
              <a:ea typeface="Quantico"/>
              <a:cs typeface="Quantico"/>
              <a:sym typeface="Quantico"/>
            </a:endParaRPr>
          </a:p>
        </p:txBody>
      </p:sp>
      <p:sp>
        <p:nvSpPr>
          <p:cNvPr id="7" name="Google Shape;285;p32"/>
          <p:cNvSpPr txBox="1">
            <a:spLocks noGrp="1"/>
          </p:cNvSpPr>
          <p:nvPr>
            <p:ph type="subTitle" idx="2"/>
          </p:nvPr>
        </p:nvSpPr>
        <p:spPr>
          <a:xfrm>
            <a:off x="719988" y="2774343"/>
            <a:ext cx="7704000"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Newman</a:t>
            </a:r>
            <a:endParaRPr sz="2200" dirty="0">
              <a:latin typeface="Quantico"/>
              <a:ea typeface="Quantico"/>
              <a:cs typeface="Quantico"/>
              <a:sym typeface="Quantico"/>
            </a:endParaRPr>
          </a:p>
        </p:txBody>
      </p:sp>
    </p:spTree>
    <p:extLst>
      <p:ext uri="{BB962C8B-B14F-4D97-AF65-F5344CB8AC3E}">
        <p14:creationId xmlns:p14="http://schemas.microsoft.com/office/powerpoint/2010/main" val="25767289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12" name="Google Shape;285;p32"/>
          <p:cNvSpPr txBox="1">
            <a:spLocks noGrp="1"/>
          </p:cNvSpPr>
          <p:nvPr>
            <p:ph type="subTitle" idx="2"/>
          </p:nvPr>
        </p:nvSpPr>
        <p:spPr>
          <a:xfrm>
            <a:off x="719988" y="2321139"/>
            <a:ext cx="7704000" cy="421800"/>
          </a:xfrm>
          <a:prstGeom prst="rect">
            <a:avLst/>
          </a:prstGeom>
        </p:spPr>
        <p:txBody>
          <a:bodyPr spcFirstLastPara="1" wrap="square" lIns="91425" tIns="91425" rIns="91425" bIns="91425" anchor="ctr" anchorCtr="0">
            <a:noAutofit/>
          </a:bodyPr>
          <a:lstStyle/>
          <a:p>
            <a:pPr marL="0" lvl="0" indent="0"/>
            <a:r>
              <a:rPr lang="en" sz="2400" dirty="0">
                <a:solidFill>
                  <a:schemeClr val="accent2"/>
                </a:solidFill>
                <a:latin typeface="Quantico"/>
                <a:ea typeface="Quantico"/>
                <a:cs typeface="Quantico"/>
                <a:sym typeface="Quantico"/>
              </a:rPr>
              <a:t>* </a:t>
            </a:r>
            <a:r>
              <a:rPr lang="en-US" sz="2200" dirty="0">
                <a:latin typeface="Quantico"/>
                <a:ea typeface="Quantico"/>
                <a:cs typeface="Quantico"/>
                <a:sym typeface="Quantico"/>
              </a:rPr>
              <a:t>Teste e Design no Mundo Real - Mauricio </a:t>
            </a:r>
            <a:r>
              <a:rPr lang="en-US" sz="2200" dirty="0" err="1">
                <a:latin typeface="Quantico"/>
                <a:ea typeface="Quantico"/>
                <a:cs typeface="Quantico"/>
                <a:sym typeface="Quantico"/>
              </a:rPr>
              <a:t>Aniche</a:t>
            </a:r>
            <a:endParaRPr sz="2200" dirty="0">
              <a:latin typeface="Quantico"/>
              <a:ea typeface="Quantico"/>
              <a:cs typeface="Quantico"/>
              <a:sym typeface="Quantico"/>
            </a:endParaRPr>
          </a:p>
        </p:txBody>
      </p:sp>
      <p:sp>
        <p:nvSpPr>
          <p:cNvPr id="285" name="Google Shape;285;p32"/>
          <p:cNvSpPr txBox="1">
            <a:spLocks noGrp="1"/>
          </p:cNvSpPr>
          <p:nvPr>
            <p:ph type="subTitle" idx="3"/>
          </p:nvPr>
        </p:nvSpPr>
        <p:spPr>
          <a:xfrm>
            <a:off x="719987" y="1802140"/>
            <a:ext cx="5151423" cy="421800"/>
          </a:xfrm>
          <a:prstGeom prst="rect">
            <a:avLst/>
          </a:prstGeom>
        </p:spPr>
        <p:txBody>
          <a:bodyPr spcFirstLastPara="1" wrap="square" lIns="91425" tIns="91425" rIns="91425" bIns="91425" anchor="ctr" anchorCtr="0">
            <a:noAutofit/>
          </a:bodyPr>
          <a:lstStyle/>
          <a:p>
            <a:pPr marL="0" lvl="0" indent="0"/>
            <a:r>
              <a:rPr lang="en" sz="2400" dirty="0">
                <a:solidFill>
                  <a:schemeClr val="accent2"/>
                </a:solidFill>
              </a:rPr>
              <a:t>* </a:t>
            </a:r>
            <a:r>
              <a:rPr lang="en" dirty="0"/>
              <a:t>Clean Code – Robert C. Martin</a:t>
            </a:r>
            <a:endParaRPr sz="1800"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Bibliografia </a:t>
            </a:r>
            <a:r>
              <a:rPr lang="en" dirty="0">
                <a:solidFill>
                  <a:schemeClr val="lt2"/>
                </a:solidFill>
              </a:rPr>
              <a:t>/&gt;</a:t>
            </a:r>
            <a:endParaRPr dirty="0"/>
          </a:p>
        </p:txBody>
      </p:sp>
      <p:sp>
        <p:nvSpPr>
          <p:cNvPr id="290" name="Google Shape;290;p32"/>
          <p:cNvSpPr txBox="1"/>
          <p:nvPr/>
        </p:nvSpPr>
        <p:spPr>
          <a:xfrm>
            <a:off x="7471780" y="3996750"/>
            <a:ext cx="1216800" cy="6420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3600" dirty="0">
                <a:solidFill>
                  <a:schemeClr val="accent2"/>
                </a:solidFill>
              </a:rPr>
              <a:t>/&gt;</a:t>
            </a:r>
            <a:r>
              <a:rPr lang="en" sz="3600" dirty="0">
                <a:solidFill>
                  <a:schemeClr val="dk1"/>
                </a:solidFill>
              </a:rPr>
              <a:t> **</a:t>
            </a:r>
            <a:endParaRPr sz="3600" dirty="0">
              <a:solidFill>
                <a:schemeClr val="accent1"/>
              </a:solidFill>
            </a:endParaRPr>
          </a:p>
        </p:txBody>
      </p:sp>
    </p:spTree>
    <p:extLst>
      <p:ext uri="{BB962C8B-B14F-4D97-AF65-F5344CB8AC3E}">
        <p14:creationId xmlns:p14="http://schemas.microsoft.com/office/powerpoint/2010/main" val="16294932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grpSp>
        <p:nvGrpSpPr>
          <p:cNvPr id="75" name="Google Shape;208;p27"/>
          <p:cNvGrpSpPr/>
          <p:nvPr/>
        </p:nvGrpSpPr>
        <p:grpSpPr>
          <a:xfrm>
            <a:off x="772525" y="726625"/>
            <a:ext cx="6578100" cy="3438300"/>
            <a:chOff x="772525" y="726625"/>
            <a:chExt cx="6578100" cy="3438300"/>
          </a:xfrm>
        </p:grpSpPr>
        <p:sp>
          <p:nvSpPr>
            <p:cNvPr id="76" name="Google Shape;209;p27"/>
            <p:cNvSpPr/>
            <p:nvPr/>
          </p:nvSpPr>
          <p:spPr>
            <a:xfrm>
              <a:off x="772525" y="726625"/>
              <a:ext cx="6578100" cy="3438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10;p27"/>
            <p:cNvSpPr/>
            <p:nvPr/>
          </p:nvSpPr>
          <p:spPr>
            <a:xfrm>
              <a:off x="772525" y="726625"/>
              <a:ext cx="65781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27"/>
          <p:cNvGrpSpPr/>
          <p:nvPr/>
        </p:nvGrpSpPr>
        <p:grpSpPr>
          <a:xfrm>
            <a:off x="4924175" y="3441525"/>
            <a:ext cx="3447300" cy="962400"/>
            <a:chOff x="4924175" y="3441525"/>
            <a:chExt cx="3447300" cy="962400"/>
          </a:xfrm>
        </p:grpSpPr>
        <p:sp>
          <p:nvSpPr>
            <p:cNvPr id="212" name="Google Shape;212;p27"/>
            <p:cNvSpPr/>
            <p:nvPr/>
          </p:nvSpPr>
          <p:spPr>
            <a:xfrm>
              <a:off x="4924175" y="3441525"/>
              <a:ext cx="3447300" cy="962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4924175" y="3441525"/>
              <a:ext cx="34473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27"/>
          <p:cNvGrpSpPr/>
          <p:nvPr/>
        </p:nvGrpSpPr>
        <p:grpSpPr>
          <a:xfrm>
            <a:off x="6849418" y="1309976"/>
            <a:ext cx="1864833" cy="1637043"/>
            <a:chOff x="1054812" y="1029590"/>
            <a:chExt cx="3436214" cy="3912627"/>
          </a:xfrm>
        </p:grpSpPr>
        <p:sp>
          <p:nvSpPr>
            <p:cNvPr id="215"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p:cNvSpPr/>
            <p:nvPr/>
          </p:nvSpPr>
          <p:spPr>
            <a:xfrm>
              <a:off x="1054825" y="1029590"/>
              <a:ext cx="3436200" cy="61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27"/>
          <p:cNvSpPr txBox="1"/>
          <p:nvPr/>
        </p:nvSpPr>
        <p:spPr>
          <a:xfrm>
            <a:off x="1008000" y="1384025"/>
            <a:ext cx="702900" cy="606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3600" dirty="0">
                <a:solidFill>
                  <a:schemeClr val="lt2"/>
                </a:solidFill>
                <a:latin typeface="Quantico"/>
                <a:ea typeface="Quantico"/>
                <a:cs typeface="Quantico"/>
                <a:sym typeface="Quantico"/>
              </a:rPr>
              <a:t>&lt;</a:t>
            </a:r>
            <a:endParaRPr sz="3600" dirty="0">
              <a:solidFill>
                <a:schemeClr val="lt2"/>
              </a:solidFill>
            </a:endParaRPr>
          </a:p>
        </p:txBody>
      </p:sp>
      <p:sp>
        <p:nvSpPr>
          <p:cNvPr id="218" name="Google Shape;218;p27"/>
          <p:cNvSpPr txBox="1"/>
          <p:nvPr/>
        </p:nvSpPr>
        <p:spPr>
          <a:xfrm>
            <a:off x="5947500" y="2509875"/>
            <a:ext cx="702900" cy="606900"/>
          </a:xfrm>
          <a:prstGeom prst="rect">
            <a:avLst/>
          </a:prstGeom>
          <a:noFill/>
          <a:ln>
            <a:noFill/>
          </a:ln>
        </p:spPr>
        <p:txBody>
          <a:bodyPr spcFirstLastPara="1" wrap="square" lIns="91425" tIns="91425" rIns="91425" bIns="91425" anchor="ctr" anchorCtr="0">
            <a:noAutofit/>
          </a:bodyPr>
          <a:lstStyle/>
          <a:p>
            <a:pPr>
              <a:lnSpc>
                <a:spcPct val="90000"/>
              </a:lnSpc>
            </a:pPr>
            <a:r>
              <a:rPr lang="en" sz="3600" dirty="0">
                <a:solidFill>
                  <a:schemeClr val="lt2"/>
                </a:solidFill>
                <a:latin typeface="Quantico"/>
                <a:ea typeface="Quantico"/>
                <a:cs typeface="Quantico"/>
                <a:sym typeface="Quantico"/>
              </a:rPr>
              <a:t>/&gt;</a:t>
            </a:r>
            <a:endParaRPr sz="3600" dirty="0">
              <a:solidFill>
                <a:schemeClr val="lt2"/>
              </a:solidFill>
              <a:latin typeface="Quantico"/>
              <a:ea typeface="Quantico"/>
              <a:cs typeface="Quantico"/>
            </a:endParaRPr>
          </a:p>
        </p:txBody>
      </p:sp>
      <p:sp>
        <p:nvSpPr>
          <p:cNvPr id="219" name="Google Shape;219;p27"/>
          <p:cNvSpPr txBox="1"/>
          <p:nvPr/>
        </p:nvSpPr>
        <p:spPr>
          <a:xfrm>
            <a:off x="7198457" y="1873600"/>
            <a:ext cx="1216800" cy="746100"/>
          </a:xfrm>
          <a:prstGeom prst="rect">
            <a:avLst/>
          </a:prstGeom>
          <a:noFill/>
          <a:ln>
            <a:noFill/>
          </a:ln>
        </p:spPr>
        <p:txBody>
          <a:bodyPr spcFirstLastPara="1" wrap="square" lIns="91425" tIns="91425" rIns="91425" bIns="91425" anchor="t" anchorCtr="0">
            <a:noAutofit/>
          </a:bodyPr>
          <a:lstStyle/>
          <a:p>
            <a:pPr algn="ctr">
              <a:lnSpc>
                <a:spcPct val="90000"/>
              </a:lnSpc>
            </a:pPr>
            <a:r>
              <a:rPr lang="en" sz="3600" dirty="0">
                <a:solidFill>
                  <a:schemeClr val="dk1"/>
                </a:solidFill>
                <a:latin typeface="Quantico"/>
                <a:ea typeface="Quantico"/>
                <a:cs typeface="Quantico"/>
                <a:sym typeface="Quantico"/>
              </a:rPr>
              <a:t>// </a:t>
            </a:r>
            <a:r>
              <a:rPr lang="en" sz="3600" dirty="0">
                <a:solidFill>
                  <a:schemeClr val="dk1"/>
                </a:solidFill>
                <a:latin typeface="Quantico"/>
                <a:ea typeface="Quantico"/>
                <a:cs typeface="Quantico"/>
                <a:sym typeface="Wingdings" panose="05000000000000000000" pitchFamily="2" charset="2"/>
              </a:rPr>
              <a:t></a:t>
            </a:r>
            <a:endParaRPr lang="en" sz="3600" dirty="0">
              <a:solidFill>
                <a:schemeClr val="accent1"/>
              </a:solidFill>
            </a:endParaRPr>
          </a:p>
          <a:p>
            <a:pPr marL="0" lvl="0" indent="0" algn="ctr" rtl="0">
              <a:lnSpc>
                <a:spcPct val="90000"/>
              </a:lnSpc>
              <a:spcBef>
                <a:spcPts val="0"/>
              </a:spcBef>
              <a:spcAft>
                <a:spcPts val="0"/>
              </a:spcAft>
              <a:buNone/>
            </a:pPr>
            <a:endParaRPr sz="3600" dirty="0">
              <a:solidFill>
                <a:schemeClr val="accent1"/>
              </a:solidFill>
            </a:endParaRPr>
          </a:p>
        </p:txBody>
      </p:sp>
      <p:sp>
        <p:nvSpPr>
          <p:cNvPr id="220" name="Google Shape;220;p27"/>
          <p:cNvSpPr txBox="1">
            <a:spLocks noGrp="1"/>
          </p:cNvSpPr>
          <p:nvPr>
            <p:ph type="ctrTitle"/>
          </p:nvPr>
        </p:nvSpPr>
        <p:spPr>
          <a:xfrm>
            <a:off x="1560287" y="1329704"/>
            <a:ext cx="4573538" cy="11142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dirty="0"/>
              <a:t>Obrigado!</a:t>
            </a:r>
            <a:endParaRPr sz="5400" dirty="0">
              <a:solidFill>
                <a:schemeClr val="accent2"/>
              </a:solidFill>
            </a:endParaRPr>
          </a:p>
        </p:txBody>
      </p:sp>
      <p:sp>
        <p:nvSpPr>
          <p:cNvPr id="221" name="Google Shape;221;p27"/>
          <p:cNvSpPr txBox="1">
            <a:spLocks noGrp="1"/>
          </p:cNvSpPr>
          <p:nvPr>
            <p:ph type="subTitle" idx="1"/>
          </p:nvPr>
        </p:nvSpPr>
        <p:spPr>
          <a:xfrm>
            <a:off x="4991975" y="3772200"/>
            <a:ext cx="3302939" cy="5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a:t>
            </a:r>
            <a:r>
              <a:rPr lang="pt-BR" i="1" dirty="0"/>
              <a:t>Até mais, e obrigado pelos peixes!</a:t>
            </a:r>
            <a:r>
              <a:rPr lang="pt-BR" dirty="0"/>
              <a:t>”</a:t>
            </a:r>
            <a:endParaRPr dirty="0"/>
          </a:p>
        </p:txBody>
      </p:sp>
      <p:sp>
        <p:nvSpPr>
          <p:cNvPr id="222" name="Google Shape;222;p27"/>
          <p:cNvSpPr txBox="1"/>
          <p:nvPr/>
        </p:nvSpPr>
        <p:spPr>
          <a:xfrm>
            <a:off x="536125" y="117311"/>
            <a:ext cx="1999500" cy="18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a:solidFill>
                  <a:schemeClr val="dk1"/>
                </a:solidFill>
                <a:latin typeface="Source Code Pro"/>
                <a:ea typeface="Source Code Pro"/>
                <a:cs typeface="Source Code Pro"/>
                <a:sym typeface="Source Code Pro"/>
              </a:rPr>
              <a:t>Thanks.java</a:t>
            </a:r>
            <a:endParaRPr sz="1000" dirty="0">
              <a:solidFill>
                <a:schemeClr val="dk1"/>
              </a:solidFill>
              <a:latin typeface="Source Code Pro"/>
              <a:ea typeface="Source Code Pro"/>
              <a:cs typeface="Source Code Pro"/>
              <a:sym typeface="Source Code Pro"/>
            </a:endParaRPr>
          </a:p>
        </p:txBody>
      </p:sp>
      <p:sp>
        <p:nvSpPr>
          <p:cNvPr id="223" name="Google Shape;223;p27"/>
          <p:cNvSpPr txBox="1"/>
          <p:nvPr/>
        </p:nvSpPr>
        <p:spPr>
          <a:xfrm>
            <a:off x="3730325" y="117311"/>
            <a:ext cx="1999500" cy="180300"/>
          </a:xfrm>
          <a:prstGeom prst="rect">
            <a:avLst/>
          </a:prstGeom>
          <a:noFill/>
          <a:ln>
            <a:noFill/>
          </a:ln>
        </p:spPr>
        <p:txBody>
          <a:bodyPr spcFirstLastPara="1" wrap="square" lIns="91425" tIns="91425" rIns="91425" bIns="91425" anchor="ctr" anchorCtr="0">
            <a:noAutofit/>
          </a:bodyPr>
          <a:lstStyle/>
          <a:p>
            <a:pPr lvl="0"/>
            <a:r>
              <a:rPr lang="en" sz="1000" dirty="0">
                <a:solidFill>
                  <a:schemeClr val="dk1"/>
                </a:solidFill>
                <a:latin typeface="Source Code Pro"/>
                <a:ea typeface="Source Code Pro"/>
                <a:cs typeface="Source Code Pro"/>
                <a:sym typeface="Source Code Pro"/>
              </a:rPr>
              <a:t>ThanksTest.java</a:t>
            </a:r>
            <a:endParaRPr sz="1000" dirty="0">
              <a:solidFill>
                <a:schemeClr val="dk1"/>
              </a:solidFill>
              <a:latin typeface="Source Code Pro"/>
              <a:ea typeface="Source Code Pro"/>
              <a:cs typeface="Source Code Pro"/>
              <a:sym typeface="Source Code Pro"/>
            </a:endParaRPr>
          </a:p>
        </p:txBody>
      </p:sp>
      <p:sp>
        <p:nvSpPr>
          <p:cNvPr id="18" name="Google Shape;550;p46"/>
          <p:cNvSpPr txBox="1">
            <a:spLocks/>
          </p:cNvSpPr>
          <p:nvPr/>
        </p:nvSpPr>
        <p:spPr>
          <a:xfrm>
            <a:off x="2001253" y="2316481"/>
            <a:ext cx="3294600" cy="3535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Source Code Pro"/>
              <a:buNone/>
              <a:defRPr sz="1500" b="0" i="0" u="none" strike="noStrike" cap="none">
                <a:solidFill>
                  <a:schemeClr val="dk1"/>
                </a:solidFill>
                <a:latin typeface="Source Code Pro"/>
                <a:ea typeface="Source Code Pro"/>
                <a:cs typeface="Source Code Pro"/>
                <a:sym typeface="Source Code Pro"/>
              </a:defRPr>
            </a:lvl1pPr>
            <a:lvl2pPr marL="914400" marR="0" lvl="1"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2pPr>
            <a:lvl3pPr marL="1371600" marR="0" lvl="2"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3pPr>
            <a:lvl4pPr marL="1828800" marR="0" lvl="3"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4pPr>
            <a:lvl5pPr marL="2286000" marR="0" lvl="4"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5pPr>
            <a:lvl6pPr marL="2743200" marR="0" lvl="5"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6pPr>
            <a:lvl7pPr marL="3200400" marR="0" lvl="6"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7pPr>
            <a:lvl8pPr marL="3657600" marR="0" lvl="7"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8pPr>
            <a:lvl9pPr marL="4114800" marR="0" lvl="8"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9pPr>
          </a:lstStyle>
          <a:p>
            <a:pPr marL="0" indent="0">
              <a:buSzPts val="1100"/>
            </a:pPr>
            <a:r>
              <a:rPr lang="en-US" sz="1200" dirty="0"/>
              <a:t>alex.clayton@totvs.com.br </a:t>
            </a:r>
          </a:p>
          <a:p>
            <a:pPr marL="0" indent="0">
              <a:buSzPts val="1100"/>
              <a:buFont typeface="Arial"/>
              <a:buNone/>
            </a:pPr>
            <a:endParaRPr lang="en-US" sz="1200" dirty="0"/>
          </a:p>
        </p:txBody>
      </p:sp>
      <p:grpSp>
        <p:nvGrpSpPr>
          <p:cNvPr id="23" name="Google Shape;557;p46"/>
          <p:cNvGrpSpPr/>
          <p:nvPr/>
        </p:nvGrpSpPr>
        <p:grpSpPr>
          <a:xfrm>
            <a:off x="1733548" y="3462654"/>
            <a:ext cx="266790" cy="238574"/>
            <a:chOff x="3824739" y="3890112"/>
            <a:chExt cx="208105" cy="186110"/>
          </a:xfrm>
        </p:grpSpPr>
        <p:sp>
          <p:nvSpPr>
            <p:cNvPr id="24" name="Google Shape;558;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59;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0;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11869;p65"/>
          <p:cNvGrpSpPr/>
          <p:nvPr/>
        </p:nvGrpSpPr>
        <p:grpSpPr>
          <a:xfrm>
            <a:off x="1710900" y="2364684"/>
            <a:ext cx="226728" cy="242847"/>
            <a:chOff x="5170480" y="2934639"/>
            <a:chExt cx="261929" cy="280550"/>
          </a:xfrm>
          <a:solidFill>
            <a:schemeClr val="tx1"/>
          </a:solidFill>
        </p:grpSpPr>
        <p:sp>
          <p:nvSpPr>
            <p:cNvPr id="29" name="Google Shape;11870;p6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0" name="Google Shape;11871;p6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1" name="Google Shape;11872;p6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2" name="Google Shape;11873;p6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3" name="Google Shape;11874;p6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4" name="Google Shape;11875;p6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5" name="Google Shape;11876;p6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grpSp>
      <p:grpSp>
        <p:nvGrpSpPr>
          <p:cNvPr id="39" name="Google Shape;8417;p59"/>
          <p:cNvGrpSpPr/>
          <p:nvPr/>
        </p:nvGrpSpPr>
        <p:grpSpPr>
          <a:xfrm>
            <a:off x="1722058" y="3112482"/>
            <a:ext cx="223723" cy="236144"/>
            <a:chOff x="3620576" y="2745525"/>
            <a:chExt cx="336889" cy="355592"/>
          </a:xfrm>
          <a:solidFill>
            <a:schemeClr val="tx1"/>
          </a:solidFill>
        </p:grpSpPr>
        <p:sp>
          <p:nvSpPr>
            <p:cNvPr id="40" name="Google Shape;8418;p5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419;p5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550;p46"/>
          <p:cNvSpPr txBox="1">
            <a:spLocks/>
          </p:cNvSpPr>
          <p:nvPr/>
        </p:nvSpPr>
        <p:spPr>
          <a:xfrm>
            <a:off x="2011630" y="2683596"/>
            <a:ext cx="3294600" cy="3535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Source Code Pro"/>
              <a:buNone/>
              <a:defRPr sz="1500" b="0" i="0" u="none" strike="noStrike" cap="none">
                <a:solidFill>
                  <a:schemeClr val="dk1"/>
                </a:solidFill>
                <a:latin typeface="Source Code Pro"/>
                <a:ea typeface="Source Code Pro"/>
                <a:cs typeface="Source Code Pro"/>
                <a:sym typeface="Source Code Pro"/>
              </a:defRPr>
            </a:lvl1pPr>
            <a:lvl2pPr marL="914400" marR="0" lvl="1"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2pPr>
            <a:lvl3pPr marL="1371600" marR="0" lvl="2"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3pPr>
            <a:lvl4pPr marL="1828800" marR="0" lvl="3"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4pPr>
            <a:lvl5pPr marL="2286000" marR="0" lvl="4"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5pPr>
            <a:lvl6pPr marL="2743200" marR="0" lvl="5"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6pPr>
            <a:lvl7pPr marL="3200400" marR="0" lvl="6"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7pPr>
            <a:lvl8pPr marL="3657600" marR="0" lvl="7"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8pPr>
            <a:lvl9pPr marL="4114800" marR="0" lvl="8"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9pPr>
          </a:lstStyle>
          <a:p>
            <a:pPr marL="0" indent="0">
              <a:buSzPts val="1100"/>
            </a:pPr>
            <a:r>
              <a:rPr lang="en-US" sz="1200" dirty="0"/>
              <a:t>https://santocodigo.com.br</a:t>
            </a:r>
          </a:p>
          <a:p>
            <a:pPr marL="0" indent="0">
              <a:buSzPts val="1100"/>
              <a:buFont typeface="Arial"/>
              <a:buNone/>
            </a:pPr>
            <a:endParaRPr lang="en-US" sz="1200" dirty="0"/>
          </a:p>
        </p:txBody>
      </p:sp>
      <p:grpSp>
        <p:nvGrpSpPr>
          <p:cNvPr id="70" name="Google Shape;8365;p59"/>
          <p:cNvGrpSpPr/>
          <p:nvPr/>
        </p:nvGrpSpPr>
        <p:grpSpPr>
          <a:xfrm>
            <a:off x="1684900" y="2738884"/>
            <a:ext cx="252728" cy="241611"/>
            <a:chOff x="7441465" y="2302860"/>
            <a:chExt cx="342192" cy="327140"/>
          </a:xfrm>
          <a:solidFill>
            <a:schemeClr val="tx1"/>
          </a:solidFill>
        </p:grpSpPr>
        <p:sp>
          <p:nvSpPr>
            <p:cNvPr id="71" name="Google Shape;8366;p5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367;p5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550;p46"/>
          <p:cNvSpPr txBox="1">
            <a:spLocks/>
          </p:cNvSpPr>
          <p:nvPr/>
        </p:nvSpPr>
        <p:spPr>
          <a:xfrm>
            <a:off x="2011765" y="3034234"/>
            <a:ext cx="3294600" cy="3535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Source Code Pro"/>
              <a:buNone/>
              <a:defRPr sz="1500" b="0" i="0" u="none" strike="noStrike" cap="none">
                <a:solidFill>
                  <a:schemeClr val="dk1"/>
                </a:solidFill>
                <a:latin typeface="Source Code Pro"/>
                <a:ea typeface="Source Code Pro"/>
                <a:cs typeface="Source Code Pro"/>
                <a:sym typeface="Source Code Pro"/>
              </a:defRPr>
            </a:lvl1pPr>
            <a:lvl2pPr marL="914400" marR="0" lvl="1"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2pPr>
            <a:lvl3pPr marL="1371600" marR="0" lvl="2"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3pPr>
            <a:lvl4pPr marL="1828800" marR="0" lvl="3"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4pPr>
            <a:lvl5pPr marL="2286000" marR="0" lvl="4"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5pPr>
            <a:lvl6pPr marL="2743200" marR="0" lvl="5"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6pPr>
            <a:lvl7pPr marL="3200400" marR="0" lvl="6"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7pPr>
            <a:lvl8pPr marL="3657600" marR="0" lvl="7"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8pPr>
            <a:lvl9pPr marL="4114800" marR="0" lvl="8"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9pPr>
          </a:lstStyle>
          <a:p>
            <a:pPr marL="0" indent="0">
              <a:buSzPts val="1100"/>
            </a:pPr>
            <a:r>
              <a:rPr lang="en-US" sz="1200" dirty="0"/>
              <a:t>https://soundcloud.com/saintalex93</a:t>
            </a:r>
          </a:p>
          <a:p>
            <a:pPr marL="0" indent="0">
              <a:buSzPts val="1100"/>
              <a:buFont typeface="Arial"/>
              <a:buNone/>
            </a:pPr>
            <a:endParaRPr lang="en-US" sz="1200" dirty="0"/>
          </a:p>
        </p:txBody>
      </p:sp>
      <p:sp>
        <p:nvSpPr>
          <p:cNvPr id="74" name="Google Shape;550;p46"/>
          <p:cNvSpPr txBox="1">
            <a:spLocks/>
          </p:cNvSpPr>
          <p:nvPr/>
        </p:nvSpPr>
        <p:spPr>
          <a:xfrm>
            <a:off x="2032329" y="3434992"/>
            <a:ext cx="3294600" cy="3535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Source Code Pro"/>
              <a:buNone/>
              <a:defRPr sz="1500" b="0" i="0" u="none" strike="noStrike" cap="none">
                <a:solidFill>
                  <a:schemeClr val="dk1"/>
                </a:solidFill>
                <a:latin typeface="Source Code Pro"/>
                <a:ea typeface="Source Code Pro"/>
                <a:cs typeface="Source Code Pro"/>
                <a:sym typeface="Source Code Pro"/>
              </a:defRPr>
            </a:lvl1pPr>
            <a:lvl2pPr marL="914400" marR="0" lvl="1"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2pPr>
            <a:lvl3pPr marL="1371600" marR="0" lvl="2"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3pPr>
            <a:lvl4pPr marL="1828800" marR="0" lvl="3"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4pPr>
            <a:lvl5pPr marL="2286000" marR="0" lvl="4"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5pPr>
            <a:lvl6pPr marL="2743200" marR="0" lvl="5"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6pPr>
            <a:lvl7pPr marL="3200400" marR="0" lvl="6"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7pPr>
            <a:lvl8pPr marL="3657600" marR="0" lvl="7"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8pPr>
            <a:lvl9pPr marL="4114800" marR="0" lvl="8" indent="-304800" algn="ctr" rtl="0">
              <a:lnSpc>
                <a:spcPct val="100000"/>
              </a:lnSpc>
              <a:spcBef>
                <a:spcPts val="0"/>
              </a:spcBef>
              <a:spcAft>
                <a:spcPts val="0"/>
              </a:spcAft>
              <a:buClr>
                <a:schemeClr val="dk1"/>
              </a:buClr>
              <a:buSzPts val="2800"/>
              <a:buFont typeface="Source Code Pro"/>
              <a:buNone/>
              <a:defRPr sz="2800" b="0" i="0" u="none" strike="noStrike" cap="none">
                <a:solidFill>
                  <a:schemeClr val="dk1"/>
                </a:solidFill>
                <a:latin typeface="Source Code Pro"/>
                <a:ea typeface="Source Code Pro"/>
                <a:cs typeface="Source Code Pro"/>
                <a:sym typeface="Source Code Pro"/>
              </a:defRPr>
            </a:lvl9pPr>
          </a:lstStyle>
          <a:p>
            <a:pPr marL="0" indent="0">
              <a:buSzPts val="1100"/>
            </a:pPr>
            <a:r>
              <a:rPr lang="en-US" sz="1200" dirty="0"/>
              <a:t>https://linkedin.com/in/alex-santos93/</a:t>
            </a:r>
          </a:p>
        </p:txBody>
      </p:sp>
    </p:spTree>
    <p:extLst>
      <p:ext uri="{BB962C8B-B14F-4D97-AF65-F5344CB8AC3E}">
        <p14:creationId xmlns:p14="http://schemas.microsoft.com/office/powerpoint/2010/main" val="4146553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09"/>
        <p:cNvGrpSpPr/>
        <p:nvPr/>
      </p:nvGrpSpPr>
      <p:grpSpPr>
        <a:xfrm>
          <a:off x="0" y="0"/>
          <a:ext cx="0" cy="0"/>
          <a:chOff x="0" y="0"/>
          <a:chExt cx="0" cy="0"/>
        </a:xfrm>
      </p:grpSpPr>
      <p:sp>
        <p:nvSpPr>
          <p:cNvPr id="710" name="Google Shape;710;p5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711" name="Google Shape;711;p53"/>
          <p:cNvGrpSpPr/>
          <p:nvPr/>
        </p:nvGrpSpPr>
        <p:grpSpPr>
          <a:xfrm>
            <a:off x="5117640" y="3085736"/>
            <a:ext cx="474294" cy="551291"/>
            <a:chOff x="4727025" y="1332775"/>
            <a:chExt cx="59900" cy="69625"/>
          </a:xfrm>
        </p:grpSpPr>
        <p:sp>
          <p:nvSpPr>
            <p:cNvPr id="712" name="Google Shape;712;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53"/>
          <p:cNvGrpSpPr/>
          <p:nvPr/>
        </p:nvGrpSpPr>
        <p:grpSpPr>
          <a:xfrm>
            <a:off x="5731296" y="2314340"/>
            <a:ext cx="555653" cy="557031"/>
            <a:chOff x="4820425" y="1329900"/>
            <a:chExt cx="70175" cy="70350"/>
          </a:xfrm>
        </p:grpSpPr>
        <p:sp>
          <p:nvSpPr>
            <p:cNvPr id="715" name="Google Shape;715;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53"/>
          <p:cNvGrpSpPr/>
          <p:nvPr/>
        </p:nvGrpSpPr>
        <p:grpSpPr>
          <a:xfrm>
            <a:off x="6357664" y="2318845"/>
            <a:ext cx="582574" cy="533871"/>
            <a:chOff x="4903200" y="1331525"/>
            <a:chExt cx="73575" cy="67425"/>
          </a:xfrm>
        </p:grpSpPr>
        <p:sp>
          <p:nvSpPr>
            <p:cNvPr id="720" name="Google Shape;720;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53"/>
          <p:cNvGrpSpPr/>
          <p:nvPr/>
        </p:nvGrpSpPr>
        <p:grpSpPr>
          <a:xfrm>
            <a:off x="5717142" y="3078709"/>
            <a:ext cx="583960" cy="565345"/>
            <a:chOff x="4815575" y="1416800"/>
            <a:chExt cx="73750" cy="71400"/>
          </a:xfrm>
        </p:grpSpPr>
        <p:sp>
          <p:nvSpPr>
            <p:cNvPr id="723" name="Google Shape;723;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53"/>
          <p:cNvGrpSpPr/>
          <p:nvPr/>
        </p:nvGrpSpPr>
        <p:grpSpPr>
          <a:xfrm>
            <a:off x="6351924" y="3108896"/>
            <a:ext cx="589898" cy="504970"/>
            <a:chOff x="4902475" y="1418875"/>
            <a:chExt cx="74500" cy="63775"/>
          </a:xfrm>
        </p:grpSpPr>
        <p:sp>
          <p:nvSpPr>
            <p:cNvPr id="727" name="Google Shape;727;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53"/>
          <p:cNvGrpSpPr/>
          <p:nvPr/>
        </p:nvGrpSpPr>
        <p:grpSpPr>
          <a:xfrm>
            <a:off x="5727139" y="3826000"/>
            <a:ext cx="563967" cy="567127"/>
            <a:chOff x="4818100" y="1507675"/>
            <a:chExt cx="71225" cy="71625"/>
          </a:xfrm>
        </p:grpSpPr>
        <p:sp>
          <p:nvSpPr>
            <p:cNvPr id="730" name="Google Shape;730;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53"/>
          <p:cNvGrpSpPr/>
          <p:nvPr/>
        </p:nvGrpSpPr>
        <p:grpSpPr>
          <a:xfrm>
            <a:off x="5040636" y="3829461"/>
            <a:ext cx="628301" cy="588505"/>
            <a:chOff x="4721450" y="1509475"/>
            <a:chExt cx="79350" cy="74325"/>
          </a:xfrm>
        </p:grpSpPr>
        <p:sp>
          <p:nvSpPr>
            <p:cNvPr id="735" name="Google Shape;735;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53"/>
          <p:cNvGrpSpPr/>
          <p:nvPr/>
        </p:nvGrpSpPr>
        <p:grpSpPr>
          <a:xfrm>
            <a:off x="6386170" y="3814027"/>
            <a:ext cx="557038" cy="562772"/>
            <a:chOff x="4906800" y="1507500"/>
            <a:chExt cx="70350" cy="71075"/>
          </a:xfrm>
        </p:grpSpPr>
        <p:sp>
          <p:nvSpPr>
            <p:cNvPr id="740" name="Google Shape;740;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53"/>
          <p:cNvGrpSpPr/>
          <p:nvPr/>
        </p:nvGrpSpPr>
        <p:grpSpPr>
          <a:xfrm>
            <a:off x="4423778" y="2340963"/>
            <a:ext cx="517934" cy="517934"/>
            <a:chOff x="3736598" y="2170606"/>
            <a:chExt cx="404889" cy="404889"/>
          </a:xfrm>
        </p:grpSpPr>
        <p:sp>
          <p:nvSpPr>
            <p:cNvPr id="746" name="Google Shape;746;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53"/>
          <p:cNvGrpSpPr/>
          <p:nvPr/>
        </p:nvGrpSpPr>
        <p:grpSpPr>
          <a:xfrm>
            <a:off x="3690839" y="2341061"/>
            <a:ext cx="586986" cy="517740"/>
            <a:chOff x="3161917" y="2170682"/>
            <a:chExt cx="458870" cy="404737"/>
          </a:xfrm>
        </p:grpSpPr>
        <p:sp>
          <p:nvSpPr>
            <p:cNvPr id="751" name="Google Shape;751;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53"/>
          <p:cNvGrpSpPr/>
          <p:nvPr/>
        </p:nvGrpSpPr>
        <p:grpSpPr>
          <a:xfrm>
            <a:off x="3713860" y="3102400"/>
            <a:ext cx="540943" cy="517963"/>
            <a:chOff x="3179914" y="2889488"/>
            <a:chExt cx="422876" cy="404911"/>
          </a:xfrm>
        </p:grpSpPr>
        <p:sp>
          <p:nvSpPr>
            <p:cNvPr id="755" name="Google Shape;755;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53"/>
          <p:cNvGrpSpPr/>
          <p:nvPr/>
        </p:nvGrpSpPr>
        <p:grpSpPr>
          <a:xfrm>
            <a:off x="4414654" y="3102358"/>
            <a:ext cx="536180" cy="518047"/>
            <a:chOff x="3729467" y="2889422"/>
            <a:chExt cx="419153" cy="404977"/>
          </a:xfrm>
        </p:grpSpPr>
        <p:sp>
          <p:nvSpPr>
            <p:cNvPr id="762" name="Google Shape;762;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53"/>
          <p:cNvGrpSpPr/>
          <p:nvPr/>
        </p:nvGrpSpPr>
        <p:grpSpPr>
          <a:xfrm>
            <a:off x="1951688" y="3445787"/>
            <a:ext cx="965351" cy="134611"/>
            <a:chOff x="4411970" y="2962952"/>
            <a:chExt cx="706544" cy="104212"/>
          </a:xfrm>
        </p:grpSpPr>
        <p:sp>
          <p:nvSpPr>
            <p:cNvPr id="770" name="Google Shape;770;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53"/>
          <p:cNvGrpSpPr/>
          <p:nvPr/>
        </p:nvGrpSpPr>
        <p:grpSpPr>
          <a:xfrm>
            <a:off x="1951688" y="3041077"/>
            <a:ext cx="960158" cy="289172"/>
            <a:chOff x="4411970" y="2726085"/>
            <a:chExt cx="643107" cy="193659"/>
          </a:xfrm>
        </p:grpSpPr>
        <p:sp>
          <p:nvSpPr>
            <p:cNvPr id="775" name="Google Shape;775;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3"/>
          <p:cNvGrpSpPr/>
          <p:nvPr/>
        </p:nvGrpSpPr>
        <p:grpSpPr>
          <a:xfrm>
            <a:off x="960185" y="3295400"/>
            <a:ext cx="811503" cy="252584"/>
            <a:chOff x="4411970" y="4340222"/>
            <a:chExt cx="779467" cy="242683"/>
          </a:xfrm>
        </p:grpSpPr>
        <p:sp>
          <p:nvSpPr>
            <p:cNvPr id="779" name="Google Shape;779;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3"/>
          <p:cNvGrpSpPr/>
          <p:nvPr/>
        </p:nvGrpSpPr>
        <p:grpSpPr>
          <a:xfrm>
            <a:off x="1951688" y="2709308"/>
            <a:ext cx="965160" cy="216230"/>
            <a:chOff x="4411970" y="2468674"/>
            <a:chExt cx="747317" cy="167425"/>
          </a:xfrm>
        </p:grpSpPr>
        <p:sp>
          <p:nvSpPr>
            <p:cNvPr id="783" name="Google Shape;783;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 name="Google Shape;785;p5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53"/>
          <p:cNvGrpSpPr/>
          <p:nvPr/>
        </p:nvGrpSpPr>
        <p:grpSpPr>
          <a:xfrm>
            <a:off x="959254" y="2334687"/>
            <a:ext cx="1959041" cy="208784"/>
            <a:chOff x="6336019" y="3733725"/>
            <a:chExt cx="2566206" cy="351310"/>
          </a:xfrm>
        </p:grpSpPr>
        <p:sp>
          <p:nvSpPr>
            <p:cNvPr id="787" name="Google Shape;787;p5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53"/>
          <p:cNvGrpSpPr/>
          <p:nvPr/>
        </p:nvGrpSpPr>
        <p:grpSpPr>
          <a:xfrm>
            <a:off x="1951688" y="3950602"/>
            <a:ext cx="946551" cy="153200"/>
            <a:chOff x="4404545" y="3301592"/>
            <a:chExt cx="782403" cy="129272"/>
          </a:xfrm>
        </p:grpSpPr>
        <p:sp>
          <p:nvSpPr>
            <p:cNvPr id="792" name="Google Shape;792;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53"/>
          <p:cNvGrpSpPr/>
          <p:nvPr/>
        </p:nvGrpSpPr>
        <p:grpSpPr>
          <a:xfrm>
            <a:off x="1951688" y="3695937"/>
            <a:ext cx="962257" cy="139127"/>
            <a:chOff x="4411970" y="3131459"/>
            <a:chExt cx="710520" cy="117397"/>
          </a:xfrm>
        </p:grpSpPr>
        <p:sp>
          <p:nvSpPr>
            <p:cNvPr id="795" name="Google Shape;795;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 name="Google Shape;797;p5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 name="Google Shape;798;p53"/>
          <p:cNvGrpSpPr/>
          <p:nvPr/>
        </p:nvGrpSpPr>
        <p:grpSpPr>
          <a:xfrm>
            <a:off x="951833" y="3621603"/>
            <a:ext cx="823838" cy="458988"/>
            <a:chOff x="4411970" y="1801825"/>
            <a:chExt cx="734586" cy="409262"/>
          </a:xfrm>
        </p:grpSpPr>
        <p:sp>
          <p:nvSpPr>
            <p:cNvPr id="799" name="Google Shape;799;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53"/>
          <p:cNvGrpSpPr/>
          <p:nvPr/>
        </p:nvGrpSpPr>
        <p:grpSpPr>
          <a:xfrm>
            <a:off x="3056804" y="2339173"/>
            <a:ext cx="521514" cy="521514"/>
            <a:chOff x="5681300" y="2527788"/>
            <a:chExt cx="805800" cy="805800"/>
          </a:xfrm>
        </p:grpSpPr>
        <p:sp>
          <p:nvSpPr>
            <p:cNvPr id="802" name="Google Shape;802;p5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53"/>
          <p:cNvGrpSpPr/>
          <p:nvPr/>
        </p:nvGrpSpPr>
        <p:grpSpPr>
          <a:xfrm>
            <a:off x="3051044" y="3094865"/>
            <a:ext cx="533033" cy="533033"/>
            <a:chOff x="4049800" y="640400"/>
            <a:chExt cx="858900" cy="858900"/>
          </a:xfrm>
        </p:grpSpPr>
        <p:sp>
          <p:nvSpPr>
            <p:cNvPr id="805" name="Google Shape;805;p5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53"/>
          <p:cNvGrpSpPr/>
          <p:nvPr/>
        </p:nvGrpSpPr>
        <p:grpSpPr>
          <a:xfrm>
            <a:off x="2976527" y="3772543"/>
            <a:ext cx="682068" cy="682068"/>
            <a:chOff x="5080188" y="927900"/>
            <a:chExt cx="961200" cy="961200"/>
          </a:xfrm>
        </p:grpSpPr>
        <p:sp>
          <p:nvSpPr>
            <p:cNvPr id="808" name="Google Shape;808;p5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53"/>
          <p:cNvGrpSpPr/>
          <p:nvPr/>
        </p:nvGrpSpPr>
        <p:grpSpPr>
          <a:xfrm>
            <a:off x="4440026" y="3869234"/>
            <a:ext cx="505650" cy="504006"/>
            <a:chOff x="6039282" y="1042577"/>
            <a:chExt cx="734315" cy="731929"/>
          </a:xfrm>
        </p:grpSpPr>
        <p:sp>
          <p:nvSpPr>
            <p:cNvPr id="817" name="Google Shape;817;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3"/>
          <p:cNvGrpSpPr/>
          <p:nvPr/>
        </p:nvGrpSpPr>
        <p:grpSpPr>
          <a:xfrm>
            <a:off x="5052628" y="2298862"/>
            <a:ext cx="567744" cy="602136"/>
            <a:chOff x="1825800" y="1651625"/>
            <a:chExt cx="539989" cy="571775"/>
          </a:xfrm>
        </p:grpSpPr>
        <p:sp>
          <p:nvSpPr>
            <p:cNvPr id="839" name="Google Shape;839;p5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53"/>
          <p:cNvGrpSpPr/>
          <p:nvPr/>
        </p:nvGrpSpPr>
        <p:grpSpPr>
          <a:xfrm>
            <a:off x="3727557" y="3855579"/>
            <a:ext cx="508123" cy="507955"/>
            <a:chOff x="1897577" y="2802432"/>
            <a:chExt cx="492176" cy="492014"/>
          </a:xfrm>
        </p:grpSpPr>
        <p:sp>
          <p:nvSpPr>
            <p:cNvPr id="844" name="Google Shape;844;p5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53"/>
          <p:cNvGrpSpPr/>
          <p:nvPr/>
        </p:nvGrpSpPr>
        <p:grpSpPr>
          <a:xfrm>
            <a:off x="959087" y="4169123"/>
            <a:ext cx="809227" cy="200842"/>
            <a:chOff x="2013045" y="4813233"/>
            <a:chExt cx="921986" cy="228854"/>
          </a:xfrm>
        </p:grpSpPr>
        <p:sp>
          <p:nvSpPr>
            <p:cNvPr id="857" name="Google Shape;857;p5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53"/>
          <p:cNvGrpSpPr/>
          <p:nvPr/>
        </p:nvGrpSpPr>
        <p:grpSpPr>
          <a:xfrm>
            <a:off x="967547" y="2656004"/>
            <a:ext cx="792421" cy="269941"/>
            <a:chOff x="1046767" y="4756633"/>
            <a:chExt cx="859646" cy="292841"/>
          </a:xfrm>
        </p:grpSpPr>
        <p:sp>
          <p:nvSpPr>
            <p:cNvPr id="860" name="Google Shape;860;p5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5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 name="Google Shape;867;p53"/>
          <p:cNvGrpSpPr/>
          <p:nvPr/>
        </p:nvGrpSpPr>
        <p:grpSpPr>
          <a:xfrm>
            <a:off x="7103403" y="2550562"/>
            <a:ext cx="166473" cy="141497"/>
            <a:chOff x="4660325" y="1866850"/>
            <a:chExt cx="68350" cy="58100"/>
          </a:xfrm>
        </p:grpSpPr>
        <p:sp>
          <p:nvSpPr>
            <p:cNvPr id="868" name="Google Shape;868;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53"/>
          <p:cNvGrpSpPr/>
          <p:nvPr/>
        </p:nvGrpSpPr>
        <p:grpSpPr>
          <a:xfrm>
            <a:off x="7412747" y="2576286"/>
            <a:ext cx="162515" cy="90049"/>
            <a:chOff x="4791775" y="1877500"/>
            <a:chExt cx="66725" cy="36975"/>
          </a:xfrm>
        </p:grpSpPr>
        <p:sp>
          <p:nvSpPr>
            <p:cNvPr id="871" name="Google Shape;871;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53"/>
          <p:cNvGrpSpPr/>
          <p:nvPr/>
        </p:nvGrpSpPr>
        <p:grpSpPr>
          <a:xfrm>
            <a:off x="7734460" y="2576286"/>
            <a:ext cx="144979" cy="90049"/>
            <a:chOff x="4923925" y="1877500"/>
            <a:chExt cx="59525" cy="36975"/>
          </a:xfrm>
        </p:grpSpPr>
        <p:sp>
          <p:nvSpPr>
            <p:cNvPr id="874" name="Google Shape;874;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53"/>
          <p:cNvGrpSpPr/>
          <p:nvPr/>
        </p:nvGrpSpPr>
        <p:grpSpPr>
          <a:xfrm>
            <a:off x="8028952" y="2558477"/>
            <a:ext cx="141447" cy="125667"/>
            <a:chOff x="5058450" y="1870100"/>
            <a:chExt cx="58075" cy="51600"/>
          </a:xfrm>
        </p:grpSpPr>
        <p:sp>
          <p:nvSpPr>
            <p:cNvPr id="877" name="Google Shape;877;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53"/>
          <p:cNvGrpSpPr/>
          <p:nvPr/>
        </p:nvGrpSpPr>
        <p:grpSpPr>
          <a:xfrm>
            <a:off x="7443466" y="2980885"/>
            <a:ext cx="101077" cy="107645"/>
            <a:chOff x="4811425" y="2065025"/>
            <a:chExt cx="41500" cy="44200"/>
          </a:xfrm>
        </p:grpSpPr>
        <p:sp>
          <p:nvSpPr>
            <p:cNvPr id="880" name="Google Shape;880;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53"/>
          <p:cNvGrpSpPr/>
          <p:nvPr/>
        </p:nvGrpSpPr>
        <p:grpSpPr>
          <a:xfrm>
            <a:off x="7735904" y="2981098"/>
            <a:ext cx="120867" cy="107218"/>
            <a:chOff x="4929875" y="2065025"/>
            <a:chExt cx="49625" cy="44025"/>
          </a:xfrm>
        </p:grpSpPr>
        <p:sp>
          <p:nvSpPr>
            <p:cNvPr id="883" name="Google Shape;883;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53"/>
          <p:cNvGrpSpPr/>
          <p:nvPr/>
        </p:nvGrpSpPr>
        <p:grpSpPr>
          <a:xfrm>
            <a:off x="8064572" y="2984112"/>
            <a:ext cx="70206" cy="101191"/>
            <a:chOff x="5083925" y="2066350"/>
            <a:chExt cx="28825" cy="41550"/>
          </a:xfrm>
        </p:grpSpPr>
        <p:sp>
          <p:nvSpPr>
            <p:cNvPr id="886" name="Google Shape;886;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53"/>
          <p:cNvGrpSpPr/>
          <p:nvPr/>
        </p:nvGrpSpPr>
        <p:grpSpPr>
          <a:xfrm>
            <a:off x="7096126" y="2999759"/>
            <a:ext cx="181026" cy="69896"/>
            <a:chOff x="4659775" y="2072775"/>
            <a:chExt cx="74325" cy="28700"/>
          </a:xfrm>
        </p:grpSpPr>
        <p:sp>
          <p:nvSpPr>
            <p:cNvPr id="889" name="Google Shape;889;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53"/>
          <p:cNvGrpSpPr/>
          <p:nvPr/>
        </p:nvGrpSpPr>
        <p:grpSpPr>
          <a:xfrm>
            <a:off x="8015982" y="2790324"/>
            <a:ext cx="167387" cy="89197"/>
            <a:chOff x="4662475" y="1976500"/>
            <a:chExt cx="68725" cy="36625"/>
          </a:xfrm>
        </p:grpSpPr>
        <p:sp>
          <p:nvSpPr>
            <p:cNvPr id="893" name="Google Shape;893;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53"/>
          <p:cNvGrpSpPr/>
          <p:nvPr/>
        </p:nvGrpSpPr>
        <p:grpSpPr>
          <a:xfrm>
            <a:off x="7712887" y="2793764"/>
            <a:ext cx="166899" cy="82317"/>
            <a:chOff x="4920150" y="1977875"/>
            <a:chExt cx="68525" cy="33800"/>
          </a:xfrm>
        </p:grpSpPr>
        <p:sp>
          <p:nvSpPr>
            <p:cNvPr id="897" name="Google Shape;897;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53"/>
          <p:cNvGrpSpPr/>
          <p:nvPr/>
        </p:nvGrpSpPr>
        <p:grpSpPr>
          <a:xfrm>
            <a:off x="7124044" y="3197682"/>
            <a:ext cx="125190" cy="127859"/>
            <a:chOff x="4676550" y="2160575"/>
            <a:chExt cx="51400" cy="52500"/>
          </a:xfrm>
        </p:grpSpPr>
        <p:sp>
          <p:nvSpPr>
            <p:cNvPr id="901" name="Google Shape;901;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53"/>
          <p:cNvGrpSpPr/>
          <p:nvPr/>
        </p:nvGrpSpPr>
        <p:grpSpPr>
          <a:xfrm>
            <a:off x="7421302" y="3204714"/>
            <a:ext cx="145405" cy="113794"/>
            <a:chOff x="4768325" y="2163475"/>
            <a:chExt cx="59700" cy="46725"/>
          </a:xfrm>
        </p:grpSpPr>
        <p:sp>
          <p:nvSpPr>
            <p:cNvPr id="905" name="Google Shape;905;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 name="Google Shape;907;p5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 name="Google Shape;913;p53"/>
          <p:cNvGrpSpPr/>
          <p:nvPr/>
        </p:nvGrpSpPr>
        <p:grpSpPr>
          <a:xfrm>
            <a:off x="7437621" y="3459808"/>
            <a:ext cx="112768" cy="106853"/>
            <a:chOff x="4768575" y="2253950"/>
            <a:chExt cx="46300" cy="43875"/>
          </a:xfrm>
        </p:grpSpPr>
        <p:sp>
          <p:nvSpPr>
            <p:cNvPr id="914" name="Google Shape;914;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53"/>
          <p:cNvGrpSpPr/>
          <p:nvPr/>
        </p:nvGrpSpPr>
        <p:grpSpPr>
          <a:xfrm>
            <a:off x="7737243" y="3948834"/>
            <a:ext cx="118187" cy="146246"/>
            <a:chOff x="4960900" y="2433225"/>
            <a:chExt cx="48525" cy="60050"/>
          </a:xfrm>
        </p:grpSpPr>
        <p:sp>
          <p:nvSpPr>
            <p:cNvPr id="917" name="Google Shape;917;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53"/>
          <p:cNvGrpSpPr/>
          <p:nvPr/>
        </p:nvGrpSpPr>
        <p:grpSpPr>
          <a:xfrm>
            <a:off x="7425808" y="4212895"/>
            <a:ext cx="136394" cy="143810"/>
            <a:chOff x="4854075" y="2527625"/>
            <a:chExt cx="56000" cy="59050"/>
          </a:xfrm>
        </p:grpSpPr>
        <p:sp>
          <p:nvSpPr>
            <p:cNvPr id="920" name="Google Shape;920;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 name="Google Shape;922;p5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 name="Google Shape;925;p53"/>
          <p:cNvGrpSpPr/>
          <p:nvPr/>
        </p:nvGrpSpPr>
        <p:grpSpPr>
          <a:xfrm>
            <a:off x="8050020" y="3676639"/>
            <a:ext cx="99312" cy="160797"/>
            <a:chOff x="5059700" y="2334775"/>
            <a:chExt cx="40775" cy="66025"/>
          </a:xfrm>
        </p:grpSpPr>
        <p:sp>
          <p:nvSpPr>
            <p:cNvPr id="926" name="Google Shape;926;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53"/>
          <p:cNvGrpSpPr/>
          <p:nvPr/>
        </p:nvGrpSpPr>
        <p:grpSpPr>
          <a:xfrm>
            <a:off x="8007184" y="3941771"/>
            <a:ext cx="184984" cy="160371"/>
            <a:chOff x="5037700" y="2430325"/>
            <a:chExt cx="75950" cy="65850"/>
          </a:xfrm>
        </p:grpSpPr>
        <p:sp>
          <p:nvSpPr>
            <p:cNvPr id="936" name="Google Shape;936;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53"/>
          <p:cNvGrpSpPr/>
          <p:nvPr/>
        </p:nvGrpSpPr>
        <p:grpSpPr>
          <a:xfrm>
            <a:off x="7426689" y="3708223"/>
            <a:ext cx="173014" cy="97629"/>
            <a:chOff x="4756975" y="2341800"/>
            <a:chExt cx="91975" cy="51925"/>
          </a:xfrm>
        </p:grpSpPr>
        <p:sp>
          <p:nvSpPr>
            <p:cNvPr id="939" name="Google Shape;939;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53"/>
          <p:cNvGrpSpPr/>
          <p:nvPr/>
        </p:nvGrpSpPr>
        <p:grpSpPr>
          <a:xfrm>
            <a:off x="7693626" y="4196920"/>
            <a:ext cx="212497" cy="175761"/>
            <a:chOff x="4943575" y="2516350"/>
            <a:chExt cx="98675" cy="81700"/>
          </a:xfrm>
        </p:grpSpPr>
        <p:sp>
          <p:nvSpPr>
            <p:cNvPr id="960" name="Google Shape;960;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 name="Google Shape;1038;p5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7550"/>
        <p:cNvGrpSpPr/>
        <p:nvPr/>
      </p:nvGrpSpPr>
      <p:grpSpPr>
        <a:xfrm>
          <a:off x="0" y="0"/>
          <a:ext cx="0" cy="0"/>
          <a:chOff x="0" y="0"/>
          <a:chExt cx="0" cy="0"/>
        </a:xfrm>
      </p:grpSpPr>
      <p:grpSp>
        <p:nvGrpSpPr>
          <p:cNvPr id="7551" name="Google Shape;7551;p57"/>
          <p:cNvGrpSpPr/>
          <p:nvPr/>
        </p:nvGrpSpPr>
        <p:grpSpPr>
          <a:xfrm>
            <a:off x="4796690" y="970936"/>
            <a:ext cx="745431" cy="718863"/>
            <a:chOff x="4249973" y="1201875"/>
            <a:chExt cx="1958568" cy="1888762"/>
          </a:xfrm>
        </p:grpSpPr>
        <p:sp>
          <p:nvSpPr>
            <p:cNvPr id="7552" name="Google Shape;7552;p5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3" name="Google Shape;7553;p57"/>
            <p:cNvGrpSpPr/>
            <p:nvPr/>
          </p:nvGrpSpPr>
          <p:grpSpPr>
            <a:xfrm>
              <a:off x="5853086" y="1789142"/>
              <a:ext cx="355454" cy="1048099"/>
              <a:chOff x="5576108" y="2016725"/>
              <a:chExt cx="565200" cy="1666560"/>
            </a:xfrm>
          </p:grpSpPr>
          <p:sp>
            <p:nvSpPr>
              <p:cNvPr id="7554" name="Google Shape;7554;p5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55" name="Google Shape;7555;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57"/>
            <p:cNvGrpSpPr/>
            <p:nvPr/>
          </p:nvGrpSpPr>
          <p:grpSpPr>
            <a:xfrm>
              <a:off x="4869455" y="2691676"/>
              <a:ext cx="1013897" cy="398961"/>
              <a:chOff x="4012057" y="3451825"/>
              <a:chExt cx="1612175" cy="634379"/>
            </a:xfrm>
          </p:grpSpPr>
          <p:sp>
            <p:nvSpPr>
              <p:cNvPr id="7557" name="Google Shape;7557;p5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58" name="Google Shape;7558;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57"/>
            <p:cNvGrpSpPr/>
            <p:nvPr/>
          </p:nvGrpSpPr>
          <p:grpSpPr>
            <a:xfrm>
              <a:off x="4276937" y="2155961"/>
              <a:ext cx="651965" cy="891358"/>
              <a:chOff x="3069908" y="2599997"/>
              <a:chExt cx="1036675" cy="1417328"/>
            </a:xfrm>
          </p:grpSpPr>
          <p:sp>
            <p:nvSpPr>
              <p:cNvPr id="7560" name="Google Shape;7560;p5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61" name="Google Shape;7561;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57"/>
            <p:cNvGrpSpPr/>
            <p:nvPr/>
          </p:nvGrpSpPr>
          <p:grpSpPr>
            <a:xfrm>
              <a:off x="5054918" y="1201875"/>
              <a:ext cx="999548" cy="602711"/>
              <a:chOff x="4306958" y="1082925"/>
              <a:chExt cx="1589359" cy="958358"/>
            </a:xfrm>
          </p:grpSpPr>
          <p:sp>
            <p:nvSpPr>
              <p:cNvPr id="7563" name="Google Shape;7563;p5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64" name="Google Shape;7564;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57"/>
            <p:cNvGrpSpPr/>
            <p:nvPr/>
          </p:nvGrpSpPr>
          <p:grpSpPr>
            <a:xfrm>
              <a:off x="4249973" y="1303451"/>
              <a:ext cx="799317" cy="841334"/>
              <a:chOff x="3027033" y="1244439"/>
              <a:chExt cx="1270977" cy="1337786"/>
            </a:xfrm>
          </p:grpSpPr>
          <p:sp>
            <p:nvSpPr>
              <p:cNvPr id="7566" name="Google Shape;7566;p5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67" name="Google Shape;7567;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8" name="Google Shape;7568;p57"/>
          <p:cNvGrpSpPr/>
          <p:nvPr/>
        </p:nvGrpSpPr>
        <p:grpSpPr>
          <a:xfrm>
            <a:off x="713063" y="1849386"/>
            <a:ext cx="761767" cy="729896"/>
            <a:chOff x="2657744" y="2337745"/>
            <a:chExt cx="832987" cy="798137"/>
          </a:xfrm>
        </p:grpSpPr>
        <p:sp>
          <p:nvSpPr>
            <p:cNvPr id="7569" name="Google Shape;7569;p5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57"/>
          <p:cNvGrpSpPr/>
          <p:nvPr/>
        </p:nvGrpSpPr>
        <p:grpSpPr>
          <a:xfrm>
            <a:off x="3224027" y="1852592"/>
            <a:ext cx="685569" cy="723586"/>
            <a:chOff x="3398134" y="2057755"/>
            <a:chExt cx="704087" cy="743130"/>
          </a:xfrm>
        </p:grpSpPr>
        <p:grpSp>
          <p:nvGrpSpPr>
            <p:cNvPr id="7576" name="Google Shape;7576;p57"/>
            <p:cNvGrpSpPr/>
            <p:nvPr/>
          </p:nvGrpSpPr>
          <p:grpSpPr>
            <a:xfrm>
              <a:off x="3398134" y="2290183"/>
              <a:ext cx="315300" cy="219900"/>
              <a:chOff x="3398134" y="2290183"/>
              <a:chExt cx="315300" cy="219900"/>
            </a:xfrm>
          </p:grpSpPr>
          <p:sp>
            <p:nvSpPr>
              <p:cNvPr id="7577" name="Google Shape;7577;p5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78" name="Google Shape;7578;p57"/>
              <p:cNvCxnSpPr>
                <a:stCxn id="757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579" name="Google Shape;7579;p57"/>
            <p:cNvGrpSpPr/>
            <p:nvPr/>
          </p:nvGrpSpPr>
          <p:grpSpPr>
            <a:xfrm>
              <a:off x="3547823" y="2467358"/>
              <a:ext cx="219900" cy="333527"/>
              <a:chOff x="3547823" y="2467358"/>
              <a:chExt cx="219900" cy="333527"/>
            </a:xfrm>
          </p:grpSpPr>
          <p:sp>
            <p:nvSpPr>
              <p:cNvPr id="7580" name="Google Shape;7580;p5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81" name="Google Shape;7581;p5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582" name="Google Shape;7582;p57"/>
            <p:cNvGrpSpPr/>
            <p:nvPr/>
          </p:nvGrpSpPr>
          <p:grpSpPr>
            <a:xfrm>
              <a:off x="3734138" y="2467358"/>
              <a:ext cx="219900" cy="333527"/>
              <a:chOff x="3734138" y="2467358"/>
              <a:chExt cx="219900" cy="333527"/>
            </a:xfrm>
          </p:grpSpPr>
          <p:sp>
            <p:nvSpPr>
              <p:cNvPr id="7583" name="Google Shape;7583;p5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84" name="Google Shape;7584;p5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585" name="Google Shape;7585;p57"/>
            <p:cNvGrpSpPr/>
            <p:nvPr/>
          </p:nvGrpSpPr>
          <p:grpSpPr>
            <a:xfrm>
              <a:off x="3787560" y="2288011"/>
              <a:ext cx="314661" cy="219900"/>
              <a:chOff x="3787560" y="2288011"/>
              <a:chExt cx="314661" cy="219900"/>
            </a:xfrm>
          </p:grpSpPr>
          <p:sp>
            <p:nvSpPr>
              <p:cNvPr id="7586" name="Google Shape;7586;p5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87" name="Google Shape;7587;p5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588" name="Google Shape;7588;p57"/>
            <p:cNvGrpSpPr/>
            <p:nvPr/>
          </p:nvGrpSpPr>
          <p:grpSpPr>
            <a:xfrm>
              <a:off x="3637290" y="2057755"/>
              <a:ext cx="219900" cy="335499"/>
              <a:chOff x="3637290" y="2057755"/>
              <a:chExt cx="219900" cy="335499"/>
            </a:xfrm>
          </p:grpSpPr>
          <p:sp>
            <p:nvSpPr>
              <p:cNvPr id="7589" name="Google Shape;7589;p5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590" name="Google Shape;7590;p5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591" name="Google Shape;7591;p57"/>
          <p:cNvGrpSpPr/>
          <p:nvPr/>
        </p:nvGrpSpPr>
        <p:grpSpPr>
          <a:xfrm>
            <a:off x="4899249" y="1859288"/>
            <a:ext cx="710153" cy="710153"/>
            <a:chOff x="5007123" y="2079403"/>
            <a:chExt cx="687600" cy="687600"/>
          </a:xfrm>
        </p:grpSpPr>
        <p:sp>
          <p:nvSpPr>
            <p:cNvPr id="7592" name="Google Shape;7592;p5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57"/>
          <p:cNvGrpSpPr/>
          <p:nvPr/>
        </p:nvGrpSpPr>
        <p:grpSpPr>
          <a:xfrm>
            <a:off x="5708687" y="1853794"/>
            <a:ext cx="720998" cy="721183"/>
            <a:chOff x="5797446" y="2063053"/>
            <a:chExt cx="698100" cy="698280"/>
          </a:xfrm>
        </p:grpSpPr>
        <p:sp>
          <p:nvSpPr>
            <p:cNvPr id="7597" name="Google Shape;7597;p5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57"/>
          <p:cNvGrpSpPr/>
          <p:nvPr/>
        </p:nvGrpSpPr>
        <p:grpSpPr>
          <a:xfrm>
            <a:off x="8153834" y="3499399"/>
            <a:ext cx="280585" cy="673164"/>
            <a:chOff x="8075075" y="3754290"/>
            <a:chExt cx="255612" cy="613194"/>
          </a:xfrm>
        </p:grpSpPr>
        <p:grpSp>
          <p:nvGrpSpPr>
            <p:cNvPr id="7602" name="Google Shape;7602;p57"/>
            <p:cNvGrpSpPr/>
            <p:nvPr/>
          </p:nvGrpSpPr>
          <p:grpSpPr>
            <a:xfrm>
              <a:off x="8075075" y="3754290"/>
              <a:ext cx="255612" cy="613194"/>
              <a:chOff x="8075075" y="3754290"/>
              <a:chExt cx="255612" cy="613194"/>
            </a:xfrm>
          </p:grpSpPr>
          <p:sp>
            <p:nvSpPr>
              <p:cNvPr id="7603" name="Google Shape;7603;p5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5" name="Google Shape;7605;p5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57"/>
          <p:cNvGrpSpPr/>
          <p:nvPr/>
        </p:nvGrpSpPr>
        <p:grpSpPr>
          <a:xfrm>
            <a:off x="5270892" y="3488196"/>
            <a:ext cx="470352" cy="683745"/>
            <a:chOff x="1697726" y="3244179"/>
            <a:chExt cx="788124" cy="1146069"/>
          </a:xfrm>
        </p:grpSpPr>
        <p:sp>
          <p:nvSpPr>
            <p:cNvPr id="7607" name="Google Shape;7607;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9" name="Google Shape;7609;p5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0" name="Google Shape;7610;p57"/>
          <p:cNvGrpSpPr/>
          <p:nvPr/>
        </p:nvGrpSpPr>
        <p:grpSpPr>
          <a:xfrm>
            <a:off x="5892043" y="3499398"/>
            <a:ext cx="293891" cy="293845"/>
            <a:chOff x="6134814" y="3754290"/>
            <a:chExt cx="293891" cy="293845"/>
          </a:xfrm>
        </p:grpSpPr>
        <p:sp>
          <p:nvSpPr>
            <p:cNvPr id="7611" name="Google Shape;7611;p5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57"/>
          <p:cNvGrpSpPr/>
          <p:nvPr/>
        </p:nvGrpSpPr>
        <p:grpSpPr>
          <a:xfrm>
            <a:off x="5892043" y="3878069"/>
            <a:ext cx="293891" cy="293891"/>
            <a:chOff x="6134814" y="4086186"/>
            <a:chExt cx="293891" cy="293891"/>
          </a:xfrm>
        </p:grpSpPr>
        <p:sp>
          <p:nvSpPr>
            <p:cNvPr id="7614" name="Google Shape;7614;p5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6" name="Google Shape;7616;p5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8" name="Google Shape;7618;p57"/>
          <p:cNvGrpSpPr/>
          <p:nvPr/>
        </p:nvGrpSpPr>
        <p:grpSpPr>
          <a:xfrm>
            <a:off x="7817018" y="2706762"/>
            <a:ext cx="622883" cy="621944"/>
            <a:chOff x="1187048" y="238125"/>
            <a:chExt cx="5256397" cy="5248476"/>
          </a:xfrm>
        </p:grpSpPr>
        <p:sp>
          <p:nvSpPr>
            <p:cNvPr id="7619" name="Google Shape;761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57"/>
          <p:cNvGrpSpPr/>
          <p:nvPr/>
        </p:nvGrpSpPr>
        <p:grpSpPr>
          <a:xfrm>
            <a:off x="2274123" y="2716370"/>
            <a:ext cx="1310987" cy="612407"/>
            <a:chOff x="238125" y="1188750"/>
            <a:chExt cx="7140450" cy="3335550"/>
          </a:xfrm>
        </p:grpSpPr>
        <p:sp>
          <p:nvSpPr>
            <p:cNvPr id="7624" name="Google Shape;7624;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57"/>
          <p:cNvGrpSpPr/>
          <p:nvPr/>
        </p:nvGrpSpPr>
        <p:grpSpPr>
          <a:xfrm>
            <a:off x="6599995" y="2706925"/>
            <a:ext cx="1110299" cy="621702"/>
            <a:chOff x="238125" y="1335475"/>
            <a:chExt cx="5418735" cy="3034175"/>
          </a:xfrm>
        </p:grpSpPr>
        <p:sp>
          <p:nvSpPr>
            <p:cNvPr id="7630" name="Google Shape;7630;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57"/>
          <p:cNvGrpSpPr/>
          <p:nvPr/>
        </p:nvGrpSpPr>
        <p:grpSpPr>
          <a:xfrm>
            <a:off x="5417655" y="2703822"/>
            <a:ext cx="1074451" cy="627181"/>
            <a:chOff x="5359127" y="2910889"/>
            <a:chExt cx="1097723" cy="640831"/>
          </a:xfrm>
        </p:grpSpPr>
        <p:grpSp>
          <p:nvGrpSpPr>
            <p:cNvPr id="7634" name="Google Shape;7634;p57"/>
            <p:cNvGrpSpPr/>
            <p:nvPr/>
          </p:nvGrpSpPr>
          <p:grpSpPr>
            <a:xfrm>
              <a:off x="5929791" y="3263088"/>
              <a:ext cx="527060" cy="287097"/>
              <a:chOff x="5929791" y="3263088"/>
              <a:chExt cx="527060" cy="287097"/>
            </a:xfrm>
          </p:grpSpPr>
          <p:sp>
            <p:nvSpPr>
              <p:cNvPr id="7635" name="Google Shape;7635;p5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36" name="Google Shape;7636;p5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37" name="Google Shape;7637;p57"/>
            <p:cNvGrpSpPr/>
            <p:nvPr/>
          </p:nvGrpSpPr>
          <p:grpSpPr>
            <a:xfrm>
              <a:off x="5359127" y="3263089"/>
              <a:ext cx="526428" cy="288631"/>
              <a:chOff x="5359127" y="3263089"/>
              <a:chExt cx="526428" cy="288631"/>
            </a:xfrm>
          </p:grpSpPr>
          <p:sp>
            <p:nvSpPr>
              <p:cNvPr id="7638" name="Google Shape;7638;p5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39" name="Google Shape;7639;p5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40" name="Google Shape;7640;p57"/>
            <p:cNvGrpSpPr/>
            <p:nvPr/>
          </p:nvGrpSpPr>
          <p:grpSpPr>
            <a:xfrm>
              <a:off x="5551525" y="2910889"/>
              <a:ext cx="520901" cy="610283"/>
              <a:chOff x="5551525" y="2910889"/>
              <a:chExt cx="520901" cy="610283"/>
            </a:xfrm>
          </p:grpSpPr>
          <p:sp>
            <p:nvSpPr>
              <p:cNvPr id="7641" name="Google Shape;7641;p5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42" name="Google Shape;7642;p5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43" name="Google Shape;7643;p57"/>
            <p:cNvGrpSpPr/>
            <p:nvPr/>
          </p:nvGrpSpPr>
          <p:grpSpPr>
            <a:xfrm>
              <a:off x="5743962" y="2919100"/>
              <a:ext cx="623674" cy="284502"/>
              <a:chOff x="5743962" y="2919100"/>
              <a:chExt cx="623674" cy="284502"/>
            </a:xfrm>
          </p:grpSpPr>
          <p:sp>
            <p:nvSpPr>
              <p:cNvPr id="7644" name="Google Shape;7644;p5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45" name="Google Shape;7645;p5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646" name="Google Shape;7646;p57"/>
          <p:cNvGrpSpPr/>
          <p:nvPr/>
        </p:nvGrpSpPr>
        <p:grpSpPr>
          <a:xfrm>
            <a:off x="7568868" y="1854534"/>
            <a:ext cx="874976" cy="719600"/>
            <a:chOff x="7608988" y="2093194"/>
            <a:chExt cx="817276" cy="672147"/>
          </a:xfrm>
        </p:grpSpPr>
        <p:cxnSp>
          <p:nvCxnSpPr>
            <p:cNvPr id="7647" name="Google Shape;7647;p5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48" name="Google Shape;7648;p5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49" name="Google Shape;7649;p5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50" name="Google Shape;7650;p5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51" name="Google Shape;7651;p5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652" name="Google Shape;7652;p5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653" name="Google Shape;7653;p57"/>
            <p:cNvGrpSpPr/>
            <p:nvPr/>
          </p:nvGrpSpPr>
          <p:grpSpPr>
            <a:xfrm>
              <a:off x="7721175" y="2093194"/>
              <a:ext cx="599587" cy="623846"/>
              <a:chOff x="7721175" y="2093194"/>
              <a:chExt cx="599587" cy="623846"/>
            </a:xfrm>
          </p:grpSpPr>
          <p:grpSp>
            <p:nvGrpSpPr>
              <p:cNvPr id="7654" name="Google Shape;7654;p57"/>
              <p:cNvGrpSpPr/>
              <p:nvPr/>
            </p:nvGrpSpPr>
            <p:grpSpPr>
              <a:xfrm>
                <a:off x="7721175" y="2093194"/>
                <a:ext cx="291605" cy="623846"/>
                <a:chOff x="9405575" y="2061418"/>
                <a:chExt cx="291605" cy="623846"/>
              </a:xfrm>
            </p:grpSpPr>
            <p:sp>
              <p:nvSpPr>
                <p:cNvPr id="7655" name="Google Shape;7655;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57"/>
              <p:cNvGrpSpPr/>
              <p:nvPr/>
            </p:nvGrpSpPr>
            <p:grpSpPr>
              <a:xfrm flipH="1">
                <a:off x="8029157" y="2093194"/>
                <a:ext cx="291605" cy="623846"/>
                <a:chOff x="9405575" y="2061418"/>
                <a:chExt cx="291605" cy="623846"/>
              </a:xfrm>
            </p:grpSpPr>
            <p:sp>
              <p:nvSpPr>
                <p:cNvPr id="7663" name="Google Shape;7663;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670" name="Google Shape;7670;p57"/>
          <p:cNvGrpSpPr/>
          <p:nvPr/>
        </p:nvGrpSpPr>
        <p:grpSpPr>
          <a:xfrm>
            <a:off x="4013304" y="970936"/>
            <a:ext cx="712557" cy="785901"/>
            <a:chOff x="4206459" y="1191441"/>
            <a:chExt cx="712557" cy="785901"/>
          </a:xfrm>
        </p:grpSpPr>
        <p:sp>
          <p:nvSpPr>
            <p:cNvPr id="7671" name="Google Shape;7671;p5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5" name="Google Shape;7675;p57"/>
            <p:cNvGrpSpPr/>
            <p:nvPr/>
          </p:nvGrpSpPr>
          <p:grpSpPr>
            <a:xfrm>
              <a:off x="4644280" y="1290523"/>
              <a:ext cx="143716" cy="29463"/>
              <a:chOff x="4644280" y="1290523"/>
              <a:chExt cx="143716" cy="29463"/>
            </a:xfrm>
          </p:grpSpPr>
          <p:sp>
            <p:nvSpPr>
              <p:cNvPr id="7676" name="Google Shape;7676;p5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57"/>
            <p:cNvGrpSpPr/>
            <p:nvPr/>
          </p:nvGrpSpPr>
          <p:grpSpPr>
            <a:xfrm>
              <a:off x="4356567" y="1191441"/>
              <a:ext cx="143690" cy="29488"/>
              <a:chOff x="4356567" y="1191441"/>
              <a:chExt cx="143690" cy="29488"/>
            </a:xfrm>
          </p:grpSpPr>
          <p:sp>
            <p:nvSpPr>
              <p:cNvPr id="7681" name="Google Shape;7681;p5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7"/>
            <p:cNvGrpSpPr/>
            <p:nvPr/>
          </p:nvGrpSpPr>
          <p:grpSpPr>
            <a:xfrm>
              <a:off x="4339009" y="1863727"/>
              <a:ext cx="143703" cy="29476"/>
              <a:chOff x="4339009" y="1863727"/>
              <a:chExt cx="143703" cy="29476"/>
            </a:xfrm>
          </p:grpSpPr>
          <p:sp>
            <p:nvSpPr>
              <p:cNvPr id="7686" name="Google Shape;7686;p5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57"/>
            <p:cNvGrpSpPr/>
            <p:nvPr/>
          </p:nvGrpSpPr>
          <p:grpSpPr>
            <a:xfrm>
              <a:off x="4206459" y="1607315"/>
              <a:ext cx="29539" cy="142899"/>
              <a:chOff x="4206459" y="1607315"/>
              <a:chExt cx="29539" cy="142899"/>
            </a:xfrm>
          </p:grpSpPr>
          <p:sp>
            <p:nvSpPr>
              <p:cNvPr id="7691" name="Google Shape;7691;p5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5" name="Google Shape;7695;p5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57"/>
            <p:cNvGrpSpPr/>
            <p:nvPr/>
          </p:nvGrpSpPr>
          <p:grpSpPr>
            <a:xfrm>
              <a:off x="4889463" y="1423737"/>
              <a:ext cx="29552" cy="142899"/>
              <a:chOff x="4889463" y="1423737"/>
              <a:chExt cx="29552" cy="142899"/>
            </a:xfrm>
          </p:grpSpPr>
          <p:sp>
            <p:nvSpPr>
              <p:cNvPr id="7700" name="Google Shape;7700;p5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57"/>
            <p:cNvGrpSpPr/>
            <p:nvPr/>
          </p:nvGrpSpPr>
          <p:grpSpPr>
            <a:xfrm>
              <a:off x="4771663" y="1876896"/>
              <a:ext cx="108651" cy="100447"/>
              <a:chOff x="4771663" y="1876896"/>
              <a:chExt cx="108651" cy="100447"/>
            </a:xfrm>
          </p:grpSpPr>
          <p:sp>
            <p:nvSpPr>
              <p:cNvPr id="7705" name="Google Shape;7705;p5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9" name="Google Shape;7709;p57"/>
          <p:cNvGrpSpPr/>
          <p:nvPr/>
        </p:nvGrpSpPr>
        <p:grpSpPr>
          <a:xfrm>
            <a:off x="4008780" y="1854159"/>
            <a:ext cx="791287" cy="720350"/>
            <a:chOff x="267375" y="1071875"/>
            <a:chExt cx="470500" cy="428550"/>
          </a:xfrm>
        </p:grpSpPr>
        <p:sp>
          <p:nvSpPr>
            <p:cNvPr id="7710" name="Google Shape;7710;p5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57"/>
          <p:cNvGrpSpPr/>
          <p:nvPr/>
        </p:nvGrpSpPr>
        <p:grpSpPr>
          <a:xfrm>
            <a:off x="709275" y="3498789"/>
            <a:ext cx="1408444" cy="673166"/>
            <a:chOff x="712664" y="3693287"/>
            <a:chExt cx="1460738" cy="698160"/>
          </a:xfrm>
        </p:grpSpPr>
        <p:grpSp>
          <p:nvGrpSpPr>
            <p:cNvPr id="7719" name="Google Shape;7719;p57"/>
            <p:cNvGrpSpPr/>
            <p:nvPr/>
          </p:nvGrpSpPr>
          <p:grpSpPr>
            <a:xfrm>
              <a:off x="1380079" y="4133090"/>
              <a:ext cx="234048" cy="258099"/>
              <a:chOff x="1380079" y="4133090"/>
              <a:chExt cx="234048" cy="258099"/>
            </a:xfrm>
          </p:grpSpPr>
          <p:sp>
            <p:nvSpPr>
              <p:cNvPr id="7720" name="Google Shape;7720;p5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7"/>
            <p:cNvGrpSpPr/>
            <p:nvPr/>
          </p:nvGrpSpPr>
          <p:grpSpPr>
            <a:xfrm>
              <a:off x="884610" y="3864082"/>
              <a:ext cx="1118566" cy="527275"/>
              <a:chOff x="890961" y="3865463"/>
              <a:chExt cx="1115221" cy="525698"/>
            </a:xfrm>
          </p:grpSpPr>
          <p:sp>
            <p:nvSpPr>
              <p:cNvPr id="7724" name="Google Shape;7724;p5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57"/>
            <p:cNvGrpSpPr/>
            <p:nvPr/>
          </p:nvGrpSpPr>
          <p:grpSpPr>
            <a:xfrm>
              <a:off x="712664" y="3693287"/>
              <a:ext cx="1460738" cy="698160"/>
              <a:chOff x="712664" y="3693025"/>
              <a:chExt cx="1460738" cy="698160"/>
            </a:xfrm>
          </p:grpSpPr>
          <p:sp>
            <p:nvSpPr>
              <p:cNvPr id="7728" name="Google Shape;7728;p5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4" name="Google Shape;7734;p57"/>
          <p:cNvGrpSpPr/>
          <p:nvPr/>
        </p:nvGrpSpPr>
        <p:grpSpPr>
          <a:xfrm>
            <a:off x="3146990" y="970936"/>
            <a:ext cx="795485" cy="738831"/>
            <a:chOff x="3348603" y="1236445"/>
            <a:chExt cx="749256" cy="695894"/>
          </a:xfrm>
        </p:grpSpPr>
        <p:grpSp>
          <p:nvGrpSpPr>
            <p:cNvPr id="7735" name="Google Shape;7735;p57"/>
            <p:cNvGrpSpPr/>
            <p:nvPr/>
          </p:nvGrpSpPr>
          <p:grpSpPr>
            <a:xfrm>
              <a:off x="3583779" y="1236445"/>
              <a:ext cx="293795" cy="285811"/>
              <a:chOff x="3750225" y="1774000"/>
              <a:chExt cx="149575" cy="145525"/>
            </a:xfrm>
          </p:grpSpPr>
          <p:sp>
            <p:nvSpPr>
              <p:cNvPr id="7736" name="Google Shape;7736;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57"/>
            <p:cNvGrpSpPr/>
            <p:nvPr/>
          </p:nvGrpSpPr>
          <p:grpSpPr>
            <a:xfrm>
              <a:off x="3775534" y="1462599"/>
              <a:ext cx="322325" cy="285958"/>
              <a:chOff x="3847850" y="1889150"/>
              <a:chExt cx="164100" cy="145600"/>
            </a:xfrm>
          </p:grpSpPr>
          <p:sp>
            <p:nvSpPr>
              <p:cNvPr id="7739" name="Google Shape;7739;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57"/>
            <p:cNvGrpSpPr/>
            <p:nvPr/>
          </p:nvGrpSpPr>
          <p:grpSpPr>
            <a:xfrm>
              <a:off x="3545329" y="1646528"/>
              <a:ext cx="293746" cy="285811"/>
              <a:chOff x="3730650" y="1982800"/>
              <a:chExt cx="149550" cy="145525"/>
            </a:xfrm>
          </p:grpSpPr>
          <p:sp>
            <p:nvSpPr>
              <p:cNvPr id="7742" name="Google Shape;7742;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57"/>
            <p:cNvGrpSpPr/>
            <p:nvPr/>
          </p:nvGrpSpPr>
          <p:grpSpPr>
            <a:xfrm>
              <a:off x="3348603" y="1415046"/>
              <a:ext cx="294384" cy="284387"/>
              <a:chOff x="3630494" y="1864938"/>
              <a:chExt cx="149875" cy="144800"/>
            </a:xfrm>
          </p:grpSpPr>
          <p:sp>
            <p:nvSpPr>
              <p:cNvPr id="7745" name="Google Shape;7745;p5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7" name="Google Shape;7747;p57"/>
          <p:cNvGrpSpPr/>
          <p:nvPr/>
        </p:nvGrpSpPr>
        <p:grpSpPr>
          <a:xfrm>
            <a:off x="2268517" y="3493832"/>
            <a:ext cx="1324924" cy="678083"/>
            <a:chOff x="2413923" y="3711366"/>
            <a:chExt cx="1374117" cy="703260"/>
          </a:xfrm>
        </p:grpSpPr>
        <p:grpSp>
          <p:nvGrpSpPr>
            <p:cNvPr id="7748" name="Google Shape;7748;p57"/>
            <p:cNvGrpSpPr/>
            <p:nvPr/>
          </p:nvGrpSpPr>
          <p:grpSpPr>
            <a:xfrm>
              <a:off x="2413923" y="3711366"/>
              <a:ext cx="1374117" cy="703260"/>
              <a:chOff x="2413923" y="3711366"/>
              <a:chExt cx="1374117" cy="703260"/>
            </a:xfrm>
          </p:grpSpPr>
          <p:sp>
            <p:nvSpPr>
              <p:cNvPr id="7749" name="Google Shape;7749;p5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0" name="Google Shape;7750;p57"/>
              <p:cNvGrpSpPr/>
              <p:nvPr/>
            </p:nvGrpSpPr>
            <p:grpSpPr>
              <a:xfrm>
                <a:off x="2600284" y="3808654"/>
                <a:ext cx="234506" cy="138009"/>
                <a:chOff x="2600284" y="3808654"/>
                <a:chExt cx="234506" cy="138009"/>
              </a:xfrm>
            </p:grpSpPr>
            <p:sp>
              <p:nvSpPr>
                <p:cNvPr id="7751" name="Google Shape;7751;p5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2" name="Google Shape;7752;p5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53" name="Google Shape;7753;p57"/>
              <p:cNvGrpSpPr/>
              <p:nvPr/>
            </p:nvGrpSpPr>
            <p:grpSpPr>
              <a:xfrm>
                <a:off x="3359659" y="3805664"/>
                <a:ext cx="232294" cy="141000"/>
                <a:chOff x="3359659" y="3805664"/>
                <a:chExt cx="232294" cy="141000"/>
              </a:xfrm>
            </p:grpSpPr>
            <p:sp>
              <p:nvSpPr>
                <p:cNvPr id="7754" name="Google Shape;7754;p5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5" name="Google Shape;7755;p5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56" name="Google Shape;7756;p57"/>
              <p:cNvGrpSpPr/>
              <p:nvPr/>
            </p:nvGrpSpPr>
            <p:grpSpPr>
              <a:xfrm>
                <a:off x="3067316" y="3711366"/>
                <a:ext cx="66900" cy="166809"/>
                <a:chOff x="3067316" y="3711366"/>
                <a:chExt cx="66900" cy="166809"/>
              </a:xfrm>
            </p:grpSpPr>
            <p:sp>
              <p:nvSpPr>
                <p:cNvPr id="7757" name="Google Shape;7757;p5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58" name="Google Shape;7758;p5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59" name="Google Shape;7759;p57"/>
              <p:cNvGrpSpPr/>
              <p:nvPr/>
            </p:nvGrpSpPr>
            <p:grpSpPr>
              <a:xfrm>
                <a:off x="2413923" y="4058666"/>
                <a:ext cx="224119" cy="66900"/>
                <a:chOff x="2413923" y="4058666"/>
                <a:chExt cx="224119" cy="66900"/>
              </a:xfrm>
            </p:grpSpPr>
            <p:sp>
              <p:nvSpPr>
                <p:cNvPr id="7760" name="Google Shape;7760;p5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61" name="Google Shape;7761;p5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62" name="Google Shape;7762;p57"/>
              <p:cNvGrpSpPr/>
              <p:nvPr/>
            </p:nvGrpSpPr>
            <p:grpSpPr>
              <a:xfrm>
                <a:off x="3564643" y="4058666"/>
                <a:ext cx="223397" cy="66900"/>
                <a:chOff x="3564643" y="4058666"/>
                <a:chExt cx="223397" cy="66900"/>
              </a:xfrm>
            </p:grpSpPr>
            <p:sp>
              <p:nvSpPr>
                <p:cNvPr id="7763" name="Google Shape;7763;p5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64" name="Google Shape;7764;p5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765" name="Google Shape;7765;p57"/>
            <p:cNvGrpSpPr/>
            <p:nvPr/>
          </p:nvGrpSpPr>
          <p:grpSpPr>
            <a:xfrm>
              <a:off x="2633353" y="3965763"/>
              <a:ext cx="933975" cy="445687"/>
              <a:chOff x="2633353" y="3965763"/>
              <a:chExt cx="933975" cy="445687"/>
            </a:xfrm>
          </p:grpSpPr>
          <p:sp>
            <p:nvSpPr>
              <p:cNvPr id="7766" name="Google Shape;7766;p5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8" name="Google Shape;7768;p57"/>
          <p:cNvGrpSpPr/>
          <p:nvPr/>
        </p:nvGrpSpPr>
        <p:grpSpPr>
          <a:xfrm>
            <a:off x="6392789" y="1044380"/>
            <a:ext cx="1131087" cy="587383"/>
            <a:chOff x="238125" y="999450"/>
            <a:chExt cx="7140700" cy="3708225"/>
          </a:xfrm>
        </p:grpSpPr>
        <p:sp>
          <p:nvSpPr>
            <p:cNvPr id="7769" name="Google Shape;7769;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57"/>
          <p:cNvGrpSpPr/>
          <p:nvPr/>
        </p:nvGrpSpPr>
        <p:grpSpPr>
          <a:xfrm>
            <a:off x="3744240" y="3493874"/>
            <a:ext cx="1375854" cy="678131"/>
            <a:chOff x="3913765" y="3641905"/>
            <a:chExt cx="1522805" cy="750560"/>
          </a:xfrm>
        </p:grpSpPr>
        <p:grpSp>
          <p:nvGrpSpPr>
            <p:cNvPr id="7779" name="Google Shape;7779;p57"/>
            <p:cNvGrpSpPr/>
            <p:nvPr/>
          </p:nvGrpSpPr>
          <p:grpSpPr>
            <a:xfrm>
              <a:off x="3913765" y="3997002"/>
              <a:ext cx="1522805" cy="395463"/>
              <a:chOff x="3913765" y="3997002"/>
              <a:chExt cx="1522805" cy="395463"/>
            </a:xfrm>
          </p:grpSpPr>
          <p:grpSp>
            <p:nvGrpSpPr>
              <p:cNvPr id="7780" name="Google Shape;7780;p57"/>
              <p:cNvGrpSpPr/>
              <p:nvPr/>
            </p:nvGrpSpPr>
            <p:grpSpPr>
              <a:xfrm>
                <a:off x="3913765" y="4138659"/>
                <a:ext cx="507602" cy="253806"/>
                <a:chOff x="3913765" y="4138659"/>
                <a:chExt cx="507602" cy="253806"/>
              </a:xfrm>
            </p:grpSpPr>
            <p:sp>
              <p:nvSpPr>
                <p:cNvPr id="7781" name="Google Shape;7781;p5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783" name="Google Shape;7783;p57"/>
              <p:cNvGrpSpPr/>
              <p:nvPr/>
            </p:nvGrpSpPr>
            <p:grpSpPr>
              <a:xfrm>
                <a:off x="4421361" y="3997002"/>
                <a:ext cx="507618" cy="395463"/>
                <a:chOff x="4421361" y="3997002"/>
                <a:chExt cx="507618" cy="395463"/>
              </a:xfrm>
            </p:grpSpPr>
            <p:sp>
              <p:nvSpPr>
                <p:cNvPr id="7784" name="Google Shape;7784;p5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57"/>
              <p:cNvGrpSpPr/>
              <p:nvPr/>
            </p:nvGrpSpPr>
            <p:grpSpPr>
              <a:xfrm>
                <a:off x="4928973" y="4189418"/>
                <a:ext cx="507596" cy="203047"/>
                <a:chOff x="4928973" y="4189418"/>
                <a:chExt cx="507596" cy="203047"/>
              </a:xfrm>
            </p:grpSpPr>
            <p:sp>
              <p:nvSpPr>
                <p:cNvPr id="7787" name="Google Shape;7787;p5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9" name="Google Shape;7789;p57"/>
            <p:cNvGrpSpPr/>
            <p:nvPr/>
          </p:nvGrpSpPr>
          <p:grpSpPr>
            <a:xfrm>
              <a:off x="4482186" y="3641905"/>
              <a:ext cx="397605" cy="349784"/>
              <a:chOff x="2906375" y="1159725"/>
              <a:chExt cx="1860575" cy="1636800"/>
            </a:xfrm>
          </p:grpSpPr>
          <p:sp>
            <p:nvSpPr>
              <p:cNvPr id="7790" name="Google Shape;7790;p5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4" name="Google Shape;7794;p57"/>
          <p:cNvGrpSpPr/>
          <p:nvPr/>
        </p:nvGrpSpPr>
        <p:grpSpPr>
          <a:xfrm>
            <a:off x="6528949" y="1853801"/>
            <a:ext cx="940737" cy="721067"/>
            <a:chOff x="6599718" y="2068734"/>
            <a:chExt cx="940737" cy="721067"/>
          </a:xfrm>
        </p:grpSpPr>
        <p:sp>
          <p:nvSpPr>
            <p:cNvPr id="7795" name="Google Shape;7795;p5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1" name="Google Shape;7801;p57"/>
            <p:cNvGrpSpPr/>
            <p:nvPr/>
          </p:nvGrpSpPr>
          <p:grpSpPr>
            <a:xfrm>
              <a:off x="6836957" y="2068734"/>
              <a:ext cx="461892" cy="721067"/>
              <a:chOff x="6836957" y="2068734"/>
              <a:chExt cx="461892" cy="721067"/>
            </a:xfrm>
          </p:grpSpPr>
          <p:sp>
            <p:nvSpPr>
              <p:cNvPr id="7802" name="Google Shape;7802;p5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8" name="Google Shape;7808;p57"/>
              <p:cNvGrpSpPr/>
              <p:nvPr/>
            </p:nvGrpSpPr>
            <p:grpSpPr>
              <a:xfrm>
                <a:off x="6836957" y="2068734"/>
                <a:ext cx="461892" cy="721067"/>
                <a:chOff x="6836957" y="2068734"/>
                <a:chExt cx="461892" cy="721067"/>
              </a:xfrm>
            </p:grpSpPr>
            <p:sp>
              <p:nvSpPr>
                <p:cNvPr id="7809" name="Google Shape;7809;p5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16" name="Google Shape;7816;p57"/>
          <p:cNvGrpSpPr/>
          <p:nvPr/>
        </p:nvGrpSpPr>
        <p:grpSpPr>
          <a:xfrm>
            <a:off x="2412267" y="1858147"/>
            <a:ext cx="712577" cy="712374"/>
            <a:chOff x="2559249" y="2069323"/>
            <a:chExt cx="685566" cy="685634"/>
          </a:xfrm>
        </p:grpSpPr>
        <p:sp>
          <p:nvSpPr>
            <p:cNvPr id="7817" name="Google Shape;7817;p5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7"/>
          <p:cNvGrpSpPr/>
          <p:nvPr/>
        </p:nvGrpSpPr>
        <p:grpSpPr>
          <a:xfrm>
            <a:off x="7594705" y="970936"/>
            <a:ext cx="845645" cy="711911"/>
            <a:chOff x="951975" y="315800"/>
            <a:chExt cx="5860325" cy="4933550"/>
          </a:xfrm>
        </p:grpSpPr>
        <p:sp>
          <p:nvSpPr>
            <p:cNvPr id="7831" name="Google Shape;7831;p5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57"/>
          <p:cNvGrpSpPr/>
          <p:nvPr/>
        </p:nvGrpSpPr>
        <p:grpSpPr>
          <a:xfrm>
            <a:off x="3691834" y="2707045"/>
            <a:ext cx="1617932" cy="621724"/>
            <a:chOff x="3862800" y="3038525"/>
            <a:chExt cx="1329006" cy="510698"/>
          </a:xfrm>
        </p:grpSpPr>
        <p:sp>
          <p:nvSpPr>
            <p:cNvPr id="7840" name="Google Shape;7840;p5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2" name="Google Shape;7842;p57"/>
            <p:cNvGrpSpPr/>
            <p:nvPr/>
          </p:nvGrpSpPr>
          <p:grpSpPr>
            <a:xfrm>
              <a:off x="3967075" y="3040337"/>
              <a:ext cx="1019927" cy="402126"/>
              <a:chOff x="3967075" y="3040337"/>
              <a:chExt cx="1019927" cy="402126"/>
            </a:xfrm>
          </p:grpSpPr>
          <p:sp>
            <p:nvSpPr>
              <p:cNvPr id="7843" name="Google Shape;7843;p5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57"/>
            <p:cNvGrpSpPr/>
            <p:nvPr/>
          </p:nvGrpSpPr>
          <p:grpSpPr>
            <a:xfrm>
              <a:off x="4186700" y="3040337"/>
              <a:ext cx="390475" cy="183289"/>
              <a:chOff x="4186700" y="3040337"/>
              <a:chExt cx="390475" cy="183289"/>
            </a:xfrm>
          </p:grpSpPr>
          <p:sp>
            <p:nvSpPr>
              <p:cNvPr id="7846" name="Google Shape;7846;p5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7"/>
            <p:cNvGrpSpPr/>
            <p:nvPr/>
          </p:nvGrpSpPr>
          <p:grpSpPr>
            <a:xfrm>
              <a:off x="4073727" y="3040337"/>
              <a:ext cx="697794" cy="296263"/>
              <a:chOff x="4073727" y="3040337"/>
              <a:chExt cx="697794" cy="296263"/>
            </a:xfrm>
          </p:grpSpPr>
          <p:sp>
            <p:nvSpPr>
              <p:cNvPr id="7849" name="Google Shape;7849;p5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57"/>
            <p:cNvGrpSpPr/>
            <p:nvPr/>
          </p:nvGrpSpPr>
          <p:grpSpPr>
            <a:xfrm>
              <a:off x="3862800" y="3038525"/>
              <a:ext cx="1329006" cy="510698"/>
              <a:chOff x="3862800" y="3038525"/>
              <a:chExt cx="1329006" cy="510698"/>
            </a:xfrm>
          </p:grpSpPr>
          <p:sp>
            <p:nvSpPr>
              <p:cNvPr id="7852" name="Google Shape;7852;p5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4" name="Google Shape;7854;p57"/>
          <p:cNvGrpSpPr/>
          <p:nvPr/>
        </p:nvGrpSpPr>
        <p:grpSpPr>
          <a:xfrm>
            <a:off x="700156" y="970936"/>
            <a:ext cx="883205" cy="775176"/>
            <a:chOff x="649648" y="271400"/>
            <a:chExt cx="6215377" cy="5455143"/>
          </a:xfrm>
        </p:grpSpPr>
        <p:sp>
          <p:nvSpPr>
            <p:cNvPr id="7855" name="Google Shape;7855;p5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57"/>
          <p:cNvGrpSpPr/>
          <p:nvPr/>
        </p:nvGrpSpPr>
        <p:grpSpPr>
          <a:xfrm>
            <a:off x="2308457" y="970936"/>
            <a:ext cx="767704" cy="815489"/>
            <a:chOff x="2499700" y="1135950"/>
            <a:chExt cx="732402" cy="777990"/>
          </a:xfrm>
        </p:grpSpPr>
        <p:grpSp>
          <p:nvGrpSpPr>
            <p:cNvPr id="7868" name="Google Shape;7868;p57"/>
            <p:cNvGrpSpPr/>
            <p:nvPr/>
          </p:nvGrpSpPr>
          <p:grpSpPr>
            <a:xfrm>
              <a:off x="2499700" y="1135950"/>
              <a:ext cx="732402" cy="694705"/>
              <a:chOff x="2499700" y="1135950"/>
              <a:chExt cx="732402" cy="694705"/>
            </a:xfrm>
          </p:grpSpPr>
          <p:sp>
            <p:nvSpPr>
              <p:cNvPr id="7869" name="Google Shape;7869;p5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57"/>
            <p:cNvGrpSpPr/>
            <p:nvPr/>
          </p:nvGrpSpPr>
          <p:grpSpPr>
            <a:xfrm>
              <a:off x="2517909" y="1188726"/>
              <a:ext cx="702702" cy="725214"/>
              <a:chOff x="2517909" y="1188726"/>
              <a:chExt cx="702702" cy="725214"/>
            </a:xfrm>
          </p:grpSpPr>
          <p:sp>
            <p:nvSpPr>
              <p:cNvPr id="7897" name="Google Shape;7897;p5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2" name="Google Shape;7902;p57"/>
          <p:cNvGrpSpPr/>
          <p:nvPr/>
        </p:nvGrpSpPr>
        <p:grpSpPr>
          <a:xfrm>
            <a:off x="1654189" y="970936"/>
            <a:ext cx="583439" cy="870229"/>
            <a:chOff x="1716825" y="1121550"/>
            <a:chExt cx="622800" cy="928938"/>
          </a:xfrm>
        </p:grpSpPr>
        <p:grpSp>
          <p:nvGrpSpPr>
            <p:cNvPr id="7903" name="Google Shape;7903;p57"/>
            <p:cNvGrpSpPr/>
            <p:nvPr/>
          </p:nvGrpSpPr>
          <p:grpSpPr>
            <a:xfrm>
              <a:off x="1716825" y="1121550"/>
              <a:ext cx="622800" cy="928938"/>
              <a:chOff x="1716825" y="1121550"/>
              <a:chExt cx="622800" cy="928938"/>
            </a:xfrm>
          </p:grpSpPr>
          <p:cxnSp>
            <p:nvCxnSpPr>
              <p:cNvPr id="7904" name="Google Shape;7904;p5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905" name="Google Shape;7905;p5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57"/>
            <p:cNvGrpSpPr/>
            <p:nvPr/>
          </p:nvGrpSpPr>
          <p:grpSpPr>
            <a:xfrm>
              <a:off x="1768050" y="1172775"/>
              <a:ext cx="520200" cy="832000"/>
              <a:chOff x="1768050" y="1172775"/>
              <a:chExt cx="520200" cy="832000"/>
            </a:xfrm>
          </p:grpSpPr>
          <p:cxnSp>
            <p:nvCxnSpPr>
              <p:cNvPr id="7907" name="Google Shape;7907;p5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908" name="Google Shape;7908;p5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57"/>
            <p:cNvGrpSpPr/>
            <p:nvPr/>
          </p:nvGrpSpPr>
          <p:grpSpPr>
            <a:xfrm>
              <a:off x="1820100" y="1225475"/>
              <a:ext cx="416400" cy="729575"/>
              <a:chOff x="1820100" y="1225475"/>
              <a:chExt cx="416400" cy="729575"/>
            </a:xfrm>
          </p:grpSpPr>
          <p:cxnSp>
            <p:nvCxnSpPr>
              <p:cNvPr id="7910" name="Google Shape;7910;p5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911" name="Google Shape;7911;p5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57"/>
            <p:cNvGrpSpPr/>
            <p:nvPr/>
          </p:nvGrpSpPr>
          <p:grpSpPr>
            <a:xfrm>
              <a:off x="1874250" y="1278825"/>
              <a:ext cx="308100" cy="605275"/>
              <a:chOff x="1874250" y="1278825"/>
              <a:chExt cx="308100" cy="605275"/>
            </a:xfrm>
          </p:grpSpPr>
          <p:cxnSp>
            <p:nvCxnSpPr>
              <p:cNvPr id="7913" name="Google Shape;7913;p5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914" name="Google Shape;7914;p5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5" name="Google Shape;7915;p5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57"/>
          <p:cNvGrpSpPr/>
          <p:nvPr/>
        </p:nvGrpSpPr>
        <p:grpSpPr>
          <a:xfrm>
            <a:off x="1574012" y="1857258"/>
            <a:ext cx="739072" cy="714152"/>
            <a:chOff x="4334725" y="1355875"/>
            <a:chExt cx="3106650" cy="3001900"/>
          </a:xfrm>
        </p:grpSpPr>
        <p:grpSp>
          <p:nvGrpSpPr>
            <p:cNvPr id="7917" name="Google Shape;7917;p57"/>
            <p:cNvGrpSpPr/>
            <p:nvPr/>
          </p:nvGrpSpPr>
          <p:grpSpPr>
            <a:xfrm>
              <a:off x="4516050" y="1724875"/>
              <a:ext cx="2693725" cy="2632900"/>
              <a:chOff x="4516050" y="1724875"/>
              <a:chExt cx="2693725" cy="2632900"/>
            </a:xfrm>
          </p:grpSpPr>
          <p:sp>
            <p:nvSpPr>
              <p:cNvPr id="7918" name="Google Shape;7918;p5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57"/>
            <p:cNvGrpSpPr/>
            <p:nvPr/>
          </p:nvGrpSpPr>
          <p:grpSpPr>
            <a:xfrm>
              <a:off x="4334725" y="1355875"/>
              <a:ext cx="3106650" cy="2709650"/>
              <a:chOff x="4334725" y="1355875"/>
              <a:chExt cx="3106650" cy="2709650"/>
            </a:xfrm>
          </p:grpSpPr>
          <p:sp>
            <p:nvSpPr>
              <p:cNvPr id="7922" name="Google Shape;7922;p5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5" name="Google Shape;7925;p57"/>
          <p:cNvGrpSpPr/>
          <p:nvPr/>
        </p:nvGrpSpPr>
        <p:grpSpPr>
          <a:xfrm>
            <a:off x="7690961" y="3488029"/>
            <a:ext cx="312074" cy="684173"/>
            <a:chOff x="7645573" y="3754300"/>
            <a:chExt cx="293855" cy="644170"/>
          </a:xfrm>
        </p:grpSpPr>
        <p:sp>
          <p:nvSpPr>
            <p:cNvPr id="7926" name="Google Shape;7926;p5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57"/>
          <p:cNvGrpSpPr/>
          <p:nvPr/>
        </p:nvGrpSpPr>
        <p:grpSpPr>
          <a:xfrm>
            <a:off x="5612949" y="970936"/>
            <a:ext cx="709011" cy="739359"/>
            <a:chOff x="5830645" y="1256617"/>
            <a:chExt cx="530340" cy="553040"/>
          </a:xfrm>
        </p:grpSpPr>
        <p:grpSp>
          <p:nvGrpSpPr>
            <p:cNvPr id="7929" name="Google Shape;7929;p57"/>
            <p:cNvGrpSpPr/>
            <p:nvPr/>
          </p:nvGrpSpPr>
          <p:grpSpPr>
            <a:xfrm>
              <a:off x="5830645" y="1256617"/>
              <a:ext cx="259743" cy="269909"/>
              <a:chOff x="5830645" y="1256617"/>
              <a:chExt cx="259743" cy="269909"/>
            </a:xfrm>
          </p:grpSpPr>
          <p:sp>
            <p:nvSpPr>
              <p:cNvPr id="7930" name="Google Shape;7930;p5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57"/>
            <p:cNvGrpSpPr/>
            <p:nvPr/>
          </p:nvGrpSpPr>
          <p:grpSpPr>
            <a:xfrm>
              <a:off x="6101293" y="1256617"/>
              <a:ext cx="259692" cy="269909"/>
              <a:chOff x="6101293" y="1256617"/>
              <a:chExt cx="259692" cy="269909"/>
            </a:xfrm>
          </p:grpSpPr>
          <p:sp>
            <p:nvSpPr>
              <p:cNvPr id="7933" name="Google Shape;7933;p5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57"/>
            <p:cNvGrpSpPr/>
            <p:nvPr/>
          </p:nvGrpSpPr>
          <p:grpSpPr>
            <a:xfrm>
              <a:off x="5830645" y="1539749"/>
              <a:ext cx="259692" cy="269909"/>
              <a:chOff x="5830645" y="1539749"/>
              <a:chExt cx="259692" cy="269909"/>
            </a:xfrm>
          </p:grpSpPr>
          <p:sp>
            <p:nvSpPr>
              <p:cNvPr id="7936" name="Google Shape;7936;p5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57"/>
            <p:cNvGrpSpPr/>
            <p:nvPr/>
          </p:nvGrpSpPr>
          <p:grpSpPr>
            <a:xfrm>
              <a:off x="6101293" y="1539749"/>
              <a:ext cx="259692" cy="269909"/>
              <a:chOff x="6101293" y="1539749"/>
              <a:chExt cx="259692" cy="269909"/>
            </a:xfrm>
          </p:grpSpPr>
          <p:sp>
            <p:nvSpPr>
              <p:cNvPr id="7939" name="Google Shape;7939;p5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1" name="Google Shape;7941;p5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57"/>
          <p:cNvGrpSpPr/>
          <p:nvPr/>
        </p:nvGrpSpPr>
        <p:grpSpPr>
          <a:xfrm>
            <a:off x="714444" y="2707052"/>
            <a:ext cx="1452955" cy="621360"/>
            <a:chOff x="732422" y="2990152"/>
            <a:chExt cx="1337773" cy="572102"/>
          </a:xfrm>
        </p:grpSpPr>
        <p:sp>
          <p:nvSpPr>
            <p:cNvPr id="7943" name="Google Shape;7943;p5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323"/>
        <p:cNvGrpSpPr/>
        <p:nvPr/>
      </p:nvGrpSpPr>
      <p:grpSpPr>
        <a:xfrm>
          <a:off x="0" y="0"/>
          <a:ext cx="0" cy="0"/>
          <a:chOff x="0" y="0"/>
          <a:chExt cx="0" cy="0"/>
        </a:xfrm>
      </p:grpSpPr>
      <p:grpSp>
        <p:nvGrpSpPr>
          <p:cNvPr id="8324" name="Google Shape;8324;p59"/>
          <p:cNvGrpSpPr/>
          <p:nvPr/>
        </p:nvGrpSpPr>
        <p:grpSpPr>
          <a:xfrm>
            <a:off x="846551" y="2273217"/>
            <a:ext cx="415546" cy="355053"/>
            <a:chOff x="866243" y="2291587"/>
            <a:chExt cx="415546" cy="355053"/>
          </a:xfrm>
        </p:grpSpPr>
        <p:sp>
          <p:nvSpPr>
            <p:cNvPr id="8325" name="Google Shape;8325;p5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0" name="Google Shape;8330;p5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1" name="Google Shape;8331;p59"/>
          <p:cNvGrpSpPr/>
          <p:nvPr/>
        </p:nvGrpSpPr>
        <p:grpSpPr>
          <a:xfrm>
            <a:off x="1938828" y="2284205"/>
            <a:ext cx="359213" cy="327807"/>
            <a:chOff x="1958520" y="2302574"/>
            <a:chExt cx="359213" cy="327807"/>
          </a:xfrm>
        </p:grpSpPr>
        <p:sp>
          <p:nvSpPr>
            <p:cNvPr id="8332" name="Google Shape;8332;p5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59"/>
          <p:cNvGrpSpPr/>
          <p:nvPr/>
        </p:nvGrpSpPr>
        <p:grpSpPr>
          <a:xfrm>
            <a:off x="2560190" y="2269057"/>
            <a:ext cx="207582" cy="359594"/>
            <a:chOff x="2656082" y="2287427"/>
            <a:chExt cx="207582" cy="359594"/>
          </a:xfrm>
        </p:grpSpPr>
        <p:sp>
          <p:nvSpPr>
            <p:cNvPr id="8336" name="Google Shape;8336;p5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59"/>
          <p:cNvGrpSpPr/>
          <p:nvPr/>
        </p:nvGrpSpPr>
        <p:grpSpPr>
          <a:xfrm>
            <a:off x="3029961" y="2303099"/>
            <a:ext cx="362991" cy="290018"/>
            <a:chOff x="3049653" y="2321468"/>
            <a:chExt cx="362991" cy="290018"/>
          </a:xfrm>
        </p:grpSpPr>
        <p:sp>
          <p:nvSpPr>
            <p:cNvPr id="8341" name="Google Shape;8341;p5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59"/>
          <p:cNvGrpSpPr/>
          <p:nvPr/>
        </p:nvGrpSpPr>
        <p:grpSpPr>
          <a:xfrm>
            <a:off x="3544551" y="2271534"/>
            <a:ext cx="422342" cy="355243"/>
            <a:chOff x="3564243" y="2289904"/>
            <a:chExt cx="422342" cy="355243"/>
          </a:xfrm>
        </p:grpSpPr>
        <p:sp>
          <p:nvSpPr>
            <p:cNvPr id="8346" name="Google Shape;8346;p5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1" name="Google Shape;8351;p5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2" name="Google Shape;8352;p59"/>
          <p:cNvGrpSpPr/>
          <p:nvPr/>
        </p:nvGrpSpPr>
        <p:grpSpPr>
          <a:xfrm>
            <a:off x="4668202" y="2271344"/>
            <a:ext cx="359594" cy="353909"/>
            <a:chOff x="4687894" y="2289713"/>
            <a:chExt cx="359594" cy="353909"/>
          </a:xfrm>
        </p:grpSpPr>
        <p:sp>
          <p:nvSpPr>
            <p:cNvPr id="8353" name="Google Shape;8353;p5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6" name="Google Shape;8356;p5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7" name="Google Shape;8357;p59"/>
          <p:cNvGrpSpPr/>
          <p:nvPr/>
        </p:nvGrpSpPr>
        <p:grpSpPr>
          <a:xfrm>
            <a:off x="6352932" y="2289857"/>
            <a:ext cx="263567" cy="317614"/>
            <a:chOff x="6421399" y="2308227"/>
            <a:chExt cx="263567" cy="317614"/>
          </a:xfrm>
        </p:grpSpPr>
        <p:sp>
          <p:nvSpPr>
            <p:cNvPr id="8358" name="Google Shape;8358;p5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9"/>
          <p:cNvGrpSpPr/>
          <p:nvPr/>
        </p:nvGrpSpPr>
        <p:grpSpPr>
          <a:xfrm>
            <a:off x="6850501" y="2277250"/>
            <a:ext cx="360356" cy="343462"/>
            <a:chOff x="6870193" y="2295620"/>
            <a:chExt cx="360356" cy="343462"/>
          </a:xfrm>
        </p:grpSpPr>
        <p:sp>
          <p:nvSpPr>
            <p:cNvPr id="8363" name="Google Shape;8363;p5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9"/>
          <p:cNvGrpSpPr/>
          <p:nvPr/>
        </p:nvGrpSpPr>
        <p:grpSpPr>
          <a:xfrm>
            <a:off x="7434459" y="2255784"/>
            <a:ext cx="342192" cy="327140"/>
            <a:chOff x="7441465" y="2302860"/>
            <a:chExt cx="342192" cy="327140"/>
          </a:xfrm>
        </p:grpSpPr>
        <p:sp>
          <p:nvSpPr>
            <p:cNvPr id="8366" name="Google Shape;8366;p5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9"/>
          <p:cNvGrpSpPr/>
          <p:nvPr/>
        </p:nvGrpSpPr>
        <p:grpSpPr>
          <a:xfrm>
            <a:off x="7969991" y="2331837"/>
            <a:ext cx="332761" cy="234066"/>
            <a:chOff x="7989683" y="2350207"/>
            <a:chExt cx="332761" cy="234066"/>
          </a:xfrm>
        </p:grpSpPr>
        <p:sp>
          <p:nvSpPr>
            <p:cNvPr id="8369" name="Google Shape;8369;p5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59"/>
          <p:cNvGrpSpPr/>
          <p:nvPr/>
        </p:nvGrpSpPr>
        <p:grpSpPr>
          <a:xfrm>
            <a:off x="5803602" y="2291381"/>
            <a:ext cx="315327" cy="314978"/>
            <a:chOff x="5823294" y="2309751"/>
            <a:chExt cx="315327" cy="314978"/>
          </a:xfrm>
        </p:grpSpPr>
        <p:sp>
          <p:nvSpPr>
            <p:cNvPr id="8376" name="Google Shape;8376;p5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9"/>
          <p:cNvGrpSpPr/>
          <p:nvPr/>
        </p:nvGrpSpPr>
        <p:grpSpPr>
          <a:xfrm>
            <a:off x="2477583" y="2725790"/>
            <a:ext cx="370930" cy="370549"/>
            <a:chOff x="2497275" y="2744159"/>
            <a:chExt cx="370930" cy="370549"/>
          </a:xfrm>
        </p:grpSpPr>
        <p:sp>
          <p:nvSpPr>
            <p:cNvPr id="8394" name="Google Shape;8394;p5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59"/>
          <p:cNvGrpSpPr/>
          <p:nvPr/>
        </p:nvGrpSpPr>
        <p:grpSpPr>
          <a:xfrm>
            <a:off x="841248" y="2728108"/>
            <a:ext cx="371883" cy="365691"/>
            <a:chOff x="860940" y="2746477"/>
            <a:chExt cx="371883" cy="365691"/>
          </a:xfrm>
        </p:grpSpPr>
        <p:sp>
          <p:nvSpPr>
            <p:cNvPr id="8401" name="Google Shape;8401;p5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59"/>
          <p:cNvGrpSpPr/>
          <p:nvPr/>
        </p:nvGrpSpPr>
        <p:grpSpPr>
          <a:xfrm>
            <a:off x="1431144" y="2747889"/>
            <a:ext cx="283985" cy="341080"/>
            <a:chOff x="1493849" y="2775533"/>
            <a:chExt cx="283985" cy="341080"/>
          </a:xfrm>
        </p:grpSpPr>
        <p:sp>
          <p:nvSpPr>
            <p:cNvPr id="8407" name="Google Shape;8407;p5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59"/>
          <p:cNvGrpSpPr/>
          <p:nvPr/>
        </p:nvGrpSpPr>
        <p:grpSpPr>
          <a:xfrm>
            <a:off x="1933144" y="2756052"/>
            <a:ext cx="372835" cy="342573"/>
            <a:chOff x="1952836" y="2774422"/>
            <a:chExt cx="372835" cy="342573"/>
          </a:xfrm>
        </p:grpSpPr>
        <p:sp>
          <p:nvSpPr>
            <p:cNvPr id="8410" name="Google Shape;8410;p5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9"/>
          <p:cNvGrpSpPr/>
          <p:nvPr/>
        </p:nvGrpSpPr>
        <p:grpSpPr>
          <a:xfrm>
            <a:off x="3060224" y="2726107"/>
            <a:ext cx="332729" cy="372518"/>
            <a:chOff x="3079916" y="2744477"/>
            <a:chExt cx="332729" cy="372518"/>
          </a:xfrm>
        </p:grpSpPr>
        <p:sp>
          <p:nvSpPr>
            <p:cNvPr id="8414" name="Google Shape;8414;p5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59"/>
          <p:cNvGrpSpPr/>
          <p:nvPr/>
        </p:nvGrpSpPr>
        <p:grpSpPr>
          <a:xfrm>
            <a:off x="3600884" y="2727155"/>
            <a:ext cx="336889" cy="355592"/>
            <a:chOff x="3620576" y="2745525"/>
            <a:chExt cx="336889" cy="355592"/>
          </a:xfrm>
        </p:grpSpPr>
        <p:sp>
          <p:nvSpPr>
            <p:cNvPr id="8418" name="Google Shape;8418;p5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59"/>
          <p:cNvGrpSpPr/>
          <p:nvPr/>
        </p:nvGrpSpPr>
        <p:grpSpPr>
          <a:xfrm>
            <a:off x="4107123" y="2742334"/>
            <a:ext cx="380393" cy="363118"/>
            <a:chOff x="4126815" y="2760704"/>
            <a:chExt cx="380393" cy="363118"/>
          </a:xfrm>
        </p:grpSpPr>
        <p:sp>
          <p:nvSpPr>
            <p:cNvPr id="8421" name="Google Shape;8421;p5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9"/>
          <p:cNvGrpSpPr/>
          <p:nvPr/>
        </p:nvGrpSpPr>
        <p:grpSpPr>
          <a:xfrm>
            <a:off x="4656294" y="2727314"/>
            <a:ext cx="381346" cy="368644"/>
            <a:chOff x="4675986" y="2745684"/>
            <a:chExt cx="381346" cy="368644"/>
          </a:xfrm>
        </p:grpSpPr>
        <p:sp>
          <p:nvSpPr>
            <p:cNvPr id="8426" name="Google Shape;8426;p5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9"/>
          <p:cNvGrpSpPr/>
          <p:nvPr/>
        </p:nvGrpSpPr>
        <p:grpSpPr>
          <a:xfrm>
            <a:off x="5200924" y="2772692"/>
            <a:ext cx="373185" cy="302466"/>
            <a:chOff x="5220616" y="2791061"/>
            <a:chExt cx="373185" cy="302466"/>
          </a:xfrm>
        </p:grpSpPr>
        <p:sp>
          <p:nvSpPr>
            <p:cNvPr id="8429" name="Google Shape;8429;p5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59"/>
          <p:cNvGrpSpPr/>
          <p:nvPr/>
        </p:nvGrpSpPr>
        <p:grpSpPr>
          <a:xfrm>
            <a:off x="5768969" y="2754147"/>
            <a:ext cx="284366" cy="344097"/>
            <a:chOff x="5864861" y="2772517"/>
            <a:chExt cx="284366" cy="344097"/>
          </a:xfrm>
        </p:grpSpPr>
        <p:sp>
          <p:nvSpPr>
            <p:cNvPr id="8448" name="Google Shape;8448;p5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4" name="Google Shape;8454;p5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5" name="Google Shape;8455;p59"/>
          <p:cNvGrpSpPr/>
          <p:nvPr/>
        </p:nvGrpSpPr>
        <p:grpSpPr>
          <a:xfrm>
            <a:off x="6954467" y="2771168"/>
            <a:ext cx="255247" cy="327458"/>
            <a:chOff x="6974158" y="2789537"/>
            <a:chExt cx="255247" cy="327458"/>
          </a:xfrm>
        </p:grpSpPr>
        <p:sp>
          <p:nvSpPr>
            <p:cNvPr id="8456" name="Google Shape;8456;p5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9"/>
          <p:cNvGrpSpPr/>
          <p:nvPr/>
        </p:nvGrpSpPr>
        <p:grpSpPr>
          <a:xfrm>
            <a:off x="7511005" y="2771930"/>
            <a:ext cx="244291" cy="326314"/>
            <a:chOff x="7530697" y="2790299"/>
            <a:chExt cx="244291" cy="326314"/>
          </a:xfrm>
        </p:grpSpPr>
        <p:sp>
          <p:nvSpPr>
            <p:cNvPr id="8463" name="Google Shape;8463;p5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59"/>
          <p:cNvGrpSpPr/>
          <p:nvPr/>
        </p:nvGrpSpPr>
        <p:grpSpPr>
          <a:xfrm>
            <a:off x="7968499" y="2813878"/>
            <a:ext cx="332348" cy="283985"/>
            <a:chOff x="7988191" y="2832248"/>
            <a:chExt cx="332348" cy="283985"/>
          </a:xfrm>
        </p:grpSpPr>
        <p:sp>
          <p:nvSpPr>
            <p:cNvPr id="8470" name="Google Shape;8470;p5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3" name="Google Shape;8473;p5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4" name="Google Shape;8474;p59"/>
          <p:cNvGrpSpPr/>
          <p:nvPr/>
        </p:nvGrpSpPr>
        <p:grpSpPr>
          <a:xfrm>
            <a:off x="3568748" y="3239998"/>
            <a:ext cx="364484" cy="262423"/>
            <a:chOff x="3588440" y="3258368"/>
            <a:chExt cx="364484" cy="262423"/>
          </a:xfrm>
        </p:grpSpPr>
        <p:sp>
          <p:nvSpPr>
            <p:cNvPr id="8475" name="Google Shape;8475;p5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1" name="Google Shape;8481;p5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2" name="Google Shape;8482;p59"/>
          <p:cNvGrpSpPr/>
          <p:nvPr/>
        </p:nvGrpSpPr>
        <p:grpSpPr>
          <a:xfrm>
            <a:off x="5746125" y="3209355"/>
            <a:ext cx="364865" cy="324822"/>
            <a:chOff x="5765817" y="3227724"/>
            <a:chExt cx="364865" cy="324822"/>
          </a:xfrm>
        </p:grpSpPr>
        <p:sp>
          <p:nvSpPr>
            <p:cNvPr id="8483" name="Google Shape;8483;p5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59"/>
          <p:cNvGrpSpPr/>
          <p:nvPr/>
        </p:nvGrpSpPr>
        <p:grpSpPr>
          <a:xfrm>
            <a:off x="6208891" y="3219294"/>
            <a:ext cx="446539" cy="303895"/>
            <a:chOff x="6228583" y="3237664"/>
            <a:chExt cx="446539" cy="303895"/>
          </a:xfrm>
        </p:grpSpPr>
        <p:sp>
          <p:nvSpPr>
            <p:cNvPr id="8487" name="Google Shape;8487;p5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9"/>
          <p:cNvGrpSpPr/>
          <p:nvPr/>
        </p:nvGrpSpPr>
        <p:grpSpPr>
          <a:xfrm>
            <a:off x="846170" y="3188936"/>
            <a:ext cx="364484" cy="364897"/>
            <a:chOff x="865862" y="3207306"/>
            <a:chExt cx="364484" cy="364897"/>
          </a:xfrm>
        </p:grpSpPr>
        <p:sp>
          <p:nvSpPr>
            <p:cNvPr id="8505" name="Google Shape;8505;p5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59"/>
          <p:cNvGrpSpPr/>
          <p:nvPr/>
        </p:nvGrpSpPr>
        <p:grpSpPr>
          <a:xfrm>
            <a:off x="1384925" y="3208593"/>
            <a:ext cx="370168" cy="325965"/>
            <a:chOff x="1404617" y="3226962"/>
            <a:chExt cx="370168" cy="325965"/>
          </a:xfrm>
        </p:grpSpPr>
        <p:sp>
          <p:nvSpPr>
            <p:cNvPr id="8520" name="Google Shape;8520;p5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9"/>
          <p:cNvGrpSpPr/>
          <p:nvPr/>
        </p:nvGrpSpPr>
        <p:grpSpPr>
          <a:xfrm>
            <a:off x="1933711" y="3197724"/>
            <a:ext cx="366389" cy="354481"/>
            <a:chOff x="1954741" y="3212419"/>
            <a:chExt cx="366389" cy="354481"/>
          </a:xfrm>
        </p:grpSpPr>
        <p:sp>
          <p:nvSpPr>
            <p:cNvPr id="8530" name="Google Shape;8530;p5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59"/>
          <p:cNvGrpSpPr/>
          <p:nvPr/>
        </p:nvGrpSpPr>
        <p:grpSpPr>
          <a:xfrm>
            <a:off x="3023547" y="3197256"/>
            <a:ext cx="366008" cy="348670"/>
            <a:chOff x="3043239" y="3215626"/>
            <a:chExt cx="366008" cy="348670"/>
          </a:xfrm>
        </p:grpSpPr>
        <p:sp>
          <p:nvSpPr>
            <p:cNvPr id="8538" name="Google Shape;8538;p5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59"/>
          <p:cNvGrpSpPr/>
          <p:nvPr/>
        </p:nvGrpSpPr>
        <p:grpSpPr>
          <a:xfrm>
            <a:off x="4198641" y="3166613"/>
            <a:ext cx="209107" cy="383442"/>
            <a:chOff x="4218333" y="3184982"/>
            <a:chExt cx="209107" cy="383442"/>
          </a:xfrm>
        </p:grpSpPr>
        <p:sp>
          <p:nvSpPr>
            <p:cNvPr id="8541" name="Google Shape;8541;p5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3" name="Google Shape;8543;p5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59"/>
          <p:cNvGrpSpPr/>
          <p:nvPr/>
        </p:nvGrpSpPr>
        <p:grpSpPr>
          <a:xfrm>
            <a:off x="6876953" y="3197637"/>
            <a:ext cx="322917" cy="347876"/>
            <a:chOff x="6896644" y="3216007"/>
            <a:chExt cx="322917" cy="347876"/>
          </a:xfrm>
        </p:grpSpPr>
        <p:sp>
          <p:nvSpPr>
            <p:cNvPr id="8545" name="Google Shape;8545;p5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59"/>
          <p:cNvGrpSpPr/>
          <p:nvPr/>
        </p:nvGrpSpPr>
        <p:grpSpPr>
          <a:xfrm>
            <a:off x="7409674" y="3204814"/>
            <a:ext cx="334634" cy="333904"/>
            <a:chOff x="7429366" y="3223183"/>
            <a:chExt cx="334634" cy="333904"/>
          </a:xfrm>
        </p:grpSpPr>
        <p:sp>
          <p:nvSpPr>
            <p:cNvPr id="8553" name="Google Shape;8553;p5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5" name="Google Shape;8555;p5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6" name="Google Shape;8556;p59"/>
          <p:cNvGrpSpPr/>
          <p:nvPr/>
        </p:nvGrpSpPr>
        <p:grpSpPr>
          <a:xfrm>
            <a:off x="5196764" y="3707114"/>
            <a:ext cx="356196" cy="265631"/>
            <a:chOff x="5216456" y="3725484"/>
            <a:chExt cx="356196" cy="265631"/>
          </a:xfrm>
        </p:grpSpPr>
        <p:sp>
          <p:nvSpPr>
            <p:cNvPr id="8557" name="Google Shape;8557;p5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59"/>
          <p:cNvGrpSpPr/>
          <p:nvPr/>
        </p:nvGrpSpPr>
        <p:grpSpPr>
          <a:xfrm>
            <a:off x="6829701" y="3715625"/>
            <a:ext cx="355053" cy="248038"/>
            <a:chOff x="6849393" y="3733994"/>
            <a:chExt cx="355053" cy="248038"/>
          </a:xfrm>
        </p:grpSpPr>
        <p:sp>
          <p:nvSpPr>
            <p:cNvPr id="8560" name="Google Shape;8560;p5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59"/>
          <p:cNvGrpSpPr/>
          <p:nvPr/>
        </p:nvGrpSpPr>
        <p:grpSpPr>
          <a:xfrm>
            <a:off x="7899305" y="3696318"/>
            <a:ext cx="392111" cy="280206"/>
            <a:chOff x="7918997" y="3714687"/>
            <a:chExt cx="392111" cy="280206"/>
          </a:xfrm>
        </p:grpSpPr>
        <p:sp>
          <p:nvSpPr>
            <p:cNvPr id="8566" name="Google Shape;8566;p5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1" name="Google Shape;8571;p5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2" name="Google Shape;8572;p59"/>
          <p:cNvGrpSpPr/>
          <p:nvPr/>
        </p:nvGrpSpPr>
        <p:grpSpPr>
          <a:xfrm>
            <a:off x="1389085" y="3662594"/>
            <a:ext cx="357720" cy="355148"/>
            <a:chOff x="1408777" y="3680964"/>
            <a:chExt cx="357720" cy="355148"/>
          </a:xfrm>
        </p:grpSpPr>
        <p:sp>
          <p:nvSpPr>
            <p:cNvPr id="8573" name="Google Shape;8573;p5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59"/>
          <p:cNvGrpSpPr/>
          <p:nvPr/>
        </p:nvGrpSpPr>
        <p:grpSpPr>
          <a:xfrm>
            <a:off x="1933144" y="3662594"/>
            <a:ext cx="357720" cy="355148"/>
            <a:chOff x="1952836" y="3680964"/>
            <a:chExt cx="357720" cy="355148"/>
          </a:xfrm>
        </p:grpSpPr>
        <p:sp>
          <p:nvSpPr>
            <p:cNvPr id="8579" name="Google Shape;8579;p5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9"/>
          <p:cNvGrpSpPr/>
          <p:nvPr/>
        </p:nvGrpSpPr>
        <p:grpSpPr>
          <a:xfrm>
            <a:off x="2477202" y="3662594"/>
            <a:ext cx="357720" cy="355148"/>
            <a:chOff x="2496894" y="3680964"/>
            <a:chExt cx="357720" cy="355148"/>
          </a:xfrm>
        </p:grpSpPr>
        <p:sp>
          <p:nvSpPr>
            <p:cNvPr id="8585" name="Google Shape;8585;p5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59"/>
          <p:cNvGrpSpPr/>
          <p:nvPr/>
        </p:nvGrpSpPr>
        <p:grpSpPr>
          <a:xfrm>
            <a:off x="3021292" y="3662689"/>
            <a:ext cx="356164" cy="355815"/>
            <a:chOff x="3040984" y="3681059"/>
            <a:chExt cx="356164" cy="355815"/>
          </a:xfrm>
        </p:grpSpPr>
        <p:sp>
          <p:nvSpPr>
            <p:cNvPr id="8591" name="Google Shape;8591;p5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59"/>
          <p:cNvGrpSpPr/>
          <p:nvPr/>
        </p:nvGrpSpPr>
        <p:grpSpPr>
          <a:xfrm>
            <a:off x="3564589" y="3680821"/>
            <a:ext cx="358069" cy="317995"/>
            <a:chOff x="3584280" y="3699191"/>
            <a:chExt cx="358069" cy="317995"/>
          </a:xfrm>
        </p:grpSpPr>
        <p:sp>
          <p:nvSpPr>
            <p:cNvPr id="8595" name="Google Shape;8595;p5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59"/>
          <p:cNvGrpSpPr/>
          <p:nvPr/>
        </p:nvGrpSpPr>
        <p:grpSpPr>
          <a:xfrm>
            <a:off x="4109790" y="3662689"/>
            <a:ext cx="355402" cy="354291"/>
            <a:chOff x="4129482" y="3681059"/>
            <a:chExt cx="355402" cy="354291"/>
          </a:xfrm>
        </p:grpSpPr>
        <p:sp>
          <p:nvSpPr>
            <p:cNvPr id="8600" name="Google Shape;8600;p5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59"/>
          <p:cNvGrpSpPr/>
          <p:nvPr/>
        </p:nvGrpSpPr>
        <p:grpSpPr>
          <a:xfrm>
            <a:off x="4653849" y="3661927"/>
            <a:ext cx="355434" cy="355815"/>
            <a:chOff x="4673540" y="3680297"/>
            <a:chExt cx="355434" cy="355815"/>
          </a:xfrm>
        </p:grpSpPr>
        <p:sp>
          <p:nvSpPr>
            <p:cNvPr id="8605" name="Google Shape;8605;p5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9"/>
          <p:cNvGrpSpPr/>
          <p:nvPr/>
        </p:nvGrpSpPr>
        <p:grpSpPr>
          <a:xfrm>
            <a:off x="5759716" y="3680821"/>
            <a:ext cx="317645" cy="318757"/>
            <a:chOff x="5779408" y="3699191"/>
            <a:chExt cx="317645" cy="318757"/>
          </a:xfrm>
        </p:grpSpPr>
        <p:sp>
          <p:nvSpPr>
            <p:cNvPr id="8609" name="Google Shape;8609;p5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5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2" name="Google Shape;8612;p59"/>
          <p:cNvGrpSpPr/>
          <p:nvPr/>
        </p:nvGrpSpPr>
        <p:grpSpPr>
          <a:xfrm>
            <a:off x="7370743" y="3662499"/>
            <a:ext cx="372073" cy="355243"/>
            <a:chOff x="7390435" y="3680868"/>
            <a:chExt cx="372073" cy="355243"/>
          </a:xfrm>
        </p:grpSpPr>
        <p:sp>
          <p:nvSpPr>
            <p:cNvPr id="8613" name="Google Shape;8613;p5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59"/>
          <p:cNvGrpSpPr/>
          <p:nvPr/>
        </p:nvGrpSpPr>
        <p:grpSpPr>
          <a:xfrm>
            <a:off x="1392301" y="4119346"/>
            <a:ext cx="374709" cy="374010"/>
            <a:chOff x="1421638" y="4125629"/>
            <a:chExt cx="374709" cy="374010"/>
          </a:xfrm>
        </p:grpSpPr>
        <p:sp>
          <p:nvSpPr>
            <p:cNvPr id="8620" name="Google Shape;8620;p5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59"/>
          <p:cNvGrpSpPr/>
          <p:nvPr/>
        </p:nvGrpSpPr>
        <p:grpSpPr>
          <a:xfrm>
            <a:off x="1943917" y="4135255"/>
            <a:ext cx="357720" cy="342192"/>
            <a:chOff x="1973254" y="4156304"/>
            <a:chExt cx="357720" cy="342192"/>
          </a:xfrm>
        </p:grpSpPr>
        <p:sp>
          <p:nvSpPr>
            <p:cNvPr id="8623" name="Google Shape;8623;p5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59"/>
          <p:cNvGrpSpPr/>
          <p:nvPr/>
        </p:nvGrpSpPr>
        <p:grpSpPr>
          <a:xfrm>
            <a:off x="2494422" y="4136192"/>
            <a:ext cx="341049" cy="340318"/>
            <a:chOff x="2523759" y="4135505"/>
            <a:chExt cx="341049" cy="340318"/>
          </a:xfrm>
        </p:grpSpPr>
        <p:sp>
          <p:nvSpPr>
            <p:cNvPr id="8630" name="Google Shape;8630;p5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59"/>
          <p:cNvGrpSpPr/>
          <p:nvPr/>
        </p:nvGrpSpPr>
        <p:grpSpPr>
          <a:xfrm>
            <a:off x="3011266" y="4131175"/>
            <a:ext cx="392079" cy="350353"/>
            <a:chOff x="3040603" y="4130360"/>
            <a:chExt cx="392079" cy="350353"/>
          </a:xfrm>
        </p:grpSpPr>
        <p:sp>
          <p:nvSpPr>
            <p:cNvPr id="8633" name="Google Shape;8633;p5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59"/>
          <p:cNvGrpSpPr/>
          <p:nvPr/>
        </p:nvGrpSpPr>
        <p:grpSpPr>
          <a:xfrm>
            <a:off x="3632807" y="4136192"/>
            <a:ext cx="232955" cy="340318"/>
            <a:chOff x="3662144" y="4135505"/>
            <a:chExt cx="232955" cy="340318"/>
          </a:xfrm>
        </p:grpSpPr>
        <p:sp>
          <p:nvSpPr>
            <p:cNvPr id="8644" name="Google Shape;8644;p5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59"/>
          <p:cNvGrpSpPr/>
          <p:nvPr/>
        </p:nvGrpSpPr>
        <p:grpSpPr>
          <a:xfrm>
            <a:off x="4119801" y="4122029"/>
            <a:ext cx="344065" cy="368644"/>
            <a:chOff x="4149138" y="4121151"/>
            <a:chExt cx="344065" cy="368644"/>
          </a:xfrm>
        </p:grpSpPr>
        <p:sp>
          <p:nvSpPr>
            <p:cNvPr id="8649" name="Google Shape;8649;p5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1" name="Google Shape;8661;p5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9"/>
          <p:cNvGrpSpPr/>
          <p:nvPr/>
        </p:nvGrpSpPr>
        <p:grpSpPr>
          <a:xfrm>
            <a:off x="5176925" y="4174949"/>
            <a:ext cx="397763" cy="262804"/>
            <a:chOff x="5206262" y="4174817"/>
            <a:chExt cx="397763" cy="262804"/>
          </a:xfrm>
        </p:grpSpPr>
        <p:sp>
          <p:nvSpPr>
            <p:cNvPr id="8663" name="Google Shape;8663;p5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59"/>
          <p:cNvGrpSpPr/>
          <p:nvPr/>
        </p:nvGrpSpPr>
        <p:grpSpPr>
          <a:xfrm>
            <a:off x="5698279" y="4161342"/>
            <a:ext cx="440505" cy="290018"/>
            <a:chOff x="5727616" y="4204699"/>
            <a:chExt cx="440505" cy="290018"/>
          </a:xfrm>
        </p:grpSpPr>
        <p:sp>
          <p:nvSpPr>
            <p:cNvPr id="8671" name="Google Shape;8671;p5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59"/>
          <p:cNvGrpSpPr/>
          <p:nvPr/>
        </p:nvGrpSpPr>
        <p:grpSpPr>
          <a:xfrm>
            <a:off x="6380726" y="4124093"/>
            <a:ext cx="159950" cy="364516"/>
            <a:chOff x="6410063" y="4135124"/>
            <a:chExt cx="159950" cy="364516"/>
          </a:xfrm>
        </p:grpSpPr>
        <p:sp>
          <p:nvSpPr>
            <p:cNvPr id="8680" name="Google Shape;8680;p5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59"/>
          <p:cNvGrpSpPr/>
          <p:nvPr/>
        </p:nvGrpSpPr>
        <p:grpSpPr>
          <a:xfrm>
            <a:off x="6641065" y="4124284"/>
            <a:ext cx="214378" cy="364135"/>
            <a:chOff x="6924652" y="4135505"/>
            <a:chExt cx="214378" cy="364135"/>
          </a:xfrm>
        </p:grpSpPr>
        <p:sp>
          <p:nvSpPr>
            <p:cNvPr id="8685" name="Google Shape;8685;p5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9" name="Google Shape;8689;p5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690" name="Google Shape;8690;p5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691" name="Google Shape;8691;p59"/>
          <p:cNvGrpSpPr/>
          <p:nvPr/>
        </p:nvGrpSpPr>
        <p:grpSpPr>
          <a:xfrm>
            <a:off x="841240" y="4119220"/>
            <a:ext cx="374177" cy="374263"/>
            <a:chOff x="775325" y="4143525"/>
            <a:chExt cx="468776" cy="468884"/>
          </a:xfrm>
        </p:grpSpPr>
        <p:sp>
          <p:nvSpPr>
            <p:cNvPr id="8692" name="Google Shape;8692;p5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59"/>
          <p:cNvGrpSpPr/>
          <p:nvPr/>
        </p:nvGrpSpPr>
        <p:grpSpPr>
          <a:xfrm>
            <a:off x="7015917" y="4114633"/>
            <a:ext cx="219464" cy="383437"/>
            <a:chOff x="1426400" y="1814750"/>
            <a:chExt cx="407850" cy="712575"/>
          </a:xfrm>
        </p:grpSpPr>
        <p:sp>
          <p:nvSpPr>
            <p:cNvPr id="8697" name="Google Shape;8697;p5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59"/>
          <p:cNvGrpSpPr/>
          <p:nvPr/>
        </p:nvGrpSpPr>
        <p:grpSpPr>
          <a:xfrm>
            <a:off x="7391519" y="4149408"/>
            <a:ext cx="313833" cy="313887"/>
            <a:chOff x="1910075" y="2021700"/>
            <a:chExt cx="583225" cy="583325"/>
          </a:xfrm>
        </p:grpSpPr>
        <p:sp>
          <p:nvSpPr>
            <p:cNvPr id="8701" name="Google Shape;8701;p5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59"/>
          <p:cNvGrpSpPr/>
          <p:nvPr/>
        </p:nvGrpSpPr>
        <p:grpSpPr>
          <a:xfrm>
            <a:off x="7861486" y="4189187"/>
            <a:ext cx="441255" cy="234329"/>
            <a:chOff x="2749275" y="2099575"/>
            <a:chExt cx="820025" cy="435475"/>
          </a:xfrm>
        </p:grpSpPr>
        <p:sp>
          <p:nvSpPr>
            <p:cNvPr id="8705" name="Google Shape;8705;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8712"/>
        <p:cNvGrpSpPr/>
        <p:nvPr/>
      </p:nvGrpSpPr>
      <p:grpSpPr>
        <a:xfrm>
          <a:off x="0" y="0"/>
          <a:ext cx="0" cy="0"/>
          <a:chOff x="0" y="0"/>
          <a:chExt cx="0" cy="0"/>
        </a:xfrm>
      </p:grpSpPr>
      <p:grpSp>
        <p:nvGrpSpPr>
          <p:cNvPr id="8713" name="Google Shape;8713;p60"/>
          <p:cNvGrpSpPr/>
          <p:nvPr/>
        </p:nvGrpSpPr>
        <p:grpSpPr>
          <a:xfrm>
            <a:off x="1989449" y="4101269"/>
            <a:ext cx="374774" cy="346073"/>
            <a:chOff x="1989449" y="4282269"/>
            <a:chExt cx="374774" cy="346073"/>
          </a:xfrm>
        </p:grpSpPr>
        <p:sp>
          <p:nvSpPr>
            <p:cNvPr id="8714" name="Google Shape;8714;p6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60"/>
          <p:cNvGrpSpPr/>
          <p:nvPr/>
        </p:nvGrpSpPr>
        <p:grpSpPr>
          <a:xfrm>
            <a:off x="2487439" y="4099740"/>
            <a:ext cx="198775" cy="348972"/>
            <a:chOff x="2487439" y="4280740"/>
            <a:chExt cx="198775" cy="348972"/>
          </a:xfrm>
        </p:grpSpPr>
        <p:sp>
          <p:nvSpPr>
            <p:cNvPr id="8720" name="Google Shape;8720;p6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60"/>
          <p:cNvGrpSpPr/>
          <p:nvPr/>
        </p:nvGrpSpPr>
        <p:grpSpPr>
          <a:xfrm>
            <a:off x="2810958" y="4092923"/>
            <a:ext cx="353145" cy="361873"/>
            <a:chOff x="2810958" y="4273923"/>
            <a:chExt cx="353145" cy="361873"/>
          </a:xfrm>
        </p:grpSpPr>
        <p:sp>
          <p:nvSpPr>
            <p:cNvPr id="8725" name="Google Shape;8725;p6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60"/>
          <p:cNvGrpSpPr/>
          <p:nvPr/>
        </p:nvGrpSpPr>
        <p:grpSpPr>
          <a:xfrm>
            <a:off x="6275635" y="4101651"/>
            <a:ext cx="209383" cy="366778"/>
            <a:chOff x="6275635" y="4282651"/>
            <a:chExt cx="209383" cy="366778"/>
          </a:xfrm>
        </p:grpSpPr>
        <p:sp>
          <p:nvSpPr>
            <p:cNvPr id="8733" name="Google Shape;8733;p6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0"/>
          <p:cNvGrpSpPr/>
          <p:nvPr/>
        </p:nvGrpSpPr>
        <p:grpSpPr>
          <a:xfrm>
            <a:off x="6701186" y="4102033"/>
            <a:ext cx="280292" cy="366396"/>
            <a:chOff x="6701186" y="4283033"/>
            <a:chExt cx="280292" cy="366396"/>
          </a:xfrm>
        </p:grpSpPr>
        <p:sp>
          <p:nvSpPr>
            <p:cNvPr id="8736" name="Google Shape;8736;p6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0"/>
          <p:cNvGrpSpPr/>
          <p:nvPr/>
        </p:nvGrpSpPr>
        <p:grpSpPr>
          <a:xfrm>
            <a:off x="2609571" y="3643958"/>
            <a:ext cx="373627" cy="347347"/>
            <a:chOff x="2609571" y="3824958"/>
            <a:chExt cx="373627" cy="347347"/>
          </a:xfrm>
        </p:grpSpPr>
        <p:sp>
          <p:nvSpPr>
            <p:cNvPr id="8739" name="Google Shape;8739;p6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1" name="Google Shape;8741;p6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2" name="Google Shape;8742;p60"/>
          <p:cNvGrpSpPr/>
          <p:nvPr/>
        </p:nvGrpSpPr>
        <p:grpSpPr>
          <a:xfrm>
            <a:off x="916127" y="3626056"/>
            <a:ext cx="221902" cy="380795"/>
            <a:chOff x="916127" y="3807056"/>
            <a:chExt cx="221902" cy="380795"/>
          </a:xfrm>
        </p:grpSpPr>
        <p:sp>
          <p:nvSpPr>
            <p:cNvPr id="8743" name="Google Shape;8743;p6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7" name="Google Shape;8747;p6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9" name="Google Shape;8749;p60"/>
          <p:cNvGrpSpPr/>
          <p:nvPr/>
        </p:nvGrpSpPr>
        <p:grpSpPr>
          <a:xfrm>
            <a:off x="3513010" y="3635134"/>
            <a:ext cx="362223" cy="361108"/>
            <a:chOff x="3513010" y="3816134"/>
            <a:chExt cx="362223" cy="361108"/>
          </a:xfrm>
        </p:grpSpPr>
        <p:sp>
          <p:nvSpPr>
            <p:cNvPr id="8750" name="Google Shape;8750;p6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0"/>
          <p:cNvGrpSpPr/>
          <p:nvPr/>
        </p:nvGrpSpPr>
        <p:grpSpPr>
          <a:xfrm>
            <a:off x="3950316" y="3639307"/>
            <a:ext cx="369805" cy="353782"/>
            <a:chOff x="3950316" y="3820307"/>
            <a:chExt cx="369805" cy="353782"/>
          </a:xfrm>
        </p:grpSpPr>
        <p:sp>
          <p:nvSpPr>
            <p:cNvPr id="8755" name="Google Shape;8755;p6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0"/>
          <p:cNvGrpSpPr/>
          <p:nvPr/>
        </p:nvGrpSpPr>
        <p:grpSpPr>
          <a:xfrm>
            <a:off x="1761909" y="3630961"/>
            <a:ext cx="307974" cy="371716"/>
            <a:chOff x="1761909" y="3811961"/>
            <a:chExt cx="307974" cy="371716"/>
          </a:xfrm>
        </p:grpSpPr>
        <p:sp>
          <p:nvSpPr>
            <p:cNvPr id="8760" name="Google Shape;8760;p6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60"/>
          <p:cNvGrpSpPr/>
          <p:nvPr/>
        </p:nvGrpSpPr>
        <p:grpSpPr>
          <a:xfrm>
            <a:off x="5373342" y="3627935"/>
            <a:ext cx="231395" cy="353145"/>
            <a:chOff x="5373342" y="3808935"/>
            <a:chExt cx="231395" cy="353145"/>
          </a:xfrm>
        </p:grpSpPr>
        <p:sp>
          <p:nvSpPr>
            <p:cNvPr id="8771" name="Google Shape;8771;p6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0" name="Google Shape;8780;p6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1" name="Google Shape;8781;p60"/>
          <p:cNvGrpSpPr/>
          <p:nvPr/>
        </p:nvGrpSpPr>
        <p:grpSpPr>
          <a:xfrm>
            <a:off x="5833775" y="3628445"/>
            <a:ext cx="235185" cy="352253"/>
            <a:chOff x="5833775" y="3809445"/>
            <a:chExt cx="235185" cy="352253"/>
          </a:xfrm>
        </p:grpSpPr>
        <p:sp>
          <p:nvSpPr>
            <p:cNvPr id="8782" name="Google Shape;8782;p6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0"/>
          <p:cNvGrpSpPr/>
          <p:nvPr/>
        </p:nvGrpSpPr>
        <p:grpSpPr>
          <a:xfrm>
            <a:off x="4942472" y="3628318"/>
            <a:ext cx="238976" cy="352762"/>
            <a:chOff x="4942472" y="3809318"/>
            <a:chExt cx="238976" cy="352762"/>
          </a:xfrm>
        </p:grpSpPr>
        <p:sp>
          <p:nvSpPr>
            <p:cNvPr id="8786" name="Google Shape;8786;p6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0"/>
          <p:cNvGrpSpPr/>
          <p:nvPr/>
        </p:nvGrpSpPr>
        <p:grpSpPr>
          <a:xfrm>
            <a:off x="6266525" y="3626788"/>
            <a:ext cx="260223" cy="353527"/>
            <a:chOff x="6266525" y="3807788"/>
            <a:chExt cx="260223" cy="353527"/>
          </a:xfrm>
        </p:grpSpPr>
        <p:sp>
          <p:nvSpPr>
            <p:cNvPr id="8794" name="Google Shape;8794;p6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8" name="Google Shape;8798;p6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9" name="Google Shape;8799;p60"/>
          <p:cNvGrpSpPr/>
          <p:nvPr/>
        </p:nvGrpSpPr>
        <p:grpSpPr>
          <a:xfrm>
            <a:off x="7184363" y="3628604"/>
            <a:ext cx="202184" cy="352762"/>
            <a:chOff x="7184363" y="3809604"/>
            <a:chExt cx="202184" cy="352762"/>
          </a:xfrm>
        </p:grpSpPr>
        <p:sp>
          <p:nvSpPr>
            <p:cNvPr id="8800" name="Google Shape;8800;p6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0"/>
          <p:cNvGrpSpPr/>
          <p:nvPr/>
        </p:nvGrpSpPr>
        <p:grpSpPr>
          <a:xfrm>
            <a:off x="7571624" y="3627935"/>
            <a:ext cx="292047" cy="352762"/>
            <a:chOff x="7571624" y="3808935"/>
            <a:chExt cx="292047" cy="352762"/>
          </a:xfrm>
        </p:grpSpPr>
        <p:sp>
          <p:nvSpPr>
            <p:cNvPr id="8803" name="Google Shape;8803;p6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0"/>
          <p:cNvGrpSpPr/>
          <p:nvPr/>
        </p:nvGrpSpPr>
        <p:grpSpPr>
          <a:xfrm>
            <a:off x="2174559" y="3175116"/>
            <a:ext cx="364135" cy="359930"/>
            <a:chOff x="2174559" y="3356116"/>
            <a:chExt cx="364135" cy="359930"/>
          </a:xfrm>
        </p:grpSpPr>
        <p:sp>
          <p:nvSpPr>
            <p:cNvPr id="8810" name="Google Shape;8810;p6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0"/>
          <p:cNvGrpSpPr/>
          <p:nvPr/>
        </p:nvGrpSpPr>
        <p:grpSpPr>
          <a:xfrm>
            <a:off x="1731934" y="3174639"/>
            <a:ext cx="368371" cy="361554"/>
            <a:chOff x="1731934" y="3355639"/>
            <a:chExt cx="368371" cy="361554"/>
          </a:xfrm>
        </p:grpSpPr>
        <p:sp>
          <p:nvSpPr>
            <p:cNvPr id="8813" name="Google Shape;8813;p6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0"/>
          <p:cNvGrpSpPr/>
          <p:nvPr/>
        </p:nvGrpSpPr>
        <p:grpSpPr>
          <a:xfrm>
            <a:off x="3990517" y="3173173"/>
            <a:ext cx="279559" cy="363402"/>
            <a:chOff x="3990517" y="3354173"/>
            <a:chExt cx="279559" cy="363402"/>
          </a:xfrm>
        </p:grpSpPr>
        <p:sp>
          <p:nvSpPr>
            <p:cNvPr id="8816" name="Google Shape;8816;p6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0"/>
          <p:cNvGrpSpPr/>
          <p:nvPr/>
        </p:nvGrpSpPr>
        <p:grpSpPr>
          <a:xfrm>
            <a:off x="3497847" y="3236374"/>
            <a:ext cx="379680" cy="237606"/>
            <a:chOff x="3497847" y="3417374"/>
            <a:chExt cx="379680" cy="237606"/>
          </a:xfrm>
        </p:grpSpPr>
        <p:sp>
          <p:nvSpPr>
            <p:cNvPr id="8820" name="Google Shape;8820;p6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60"/>
          <p:cNvGrpSpPr/>
          <p:nvPr/>
        </p:nvGrpSpPr>
        <p:grpSpPr>
          <a:xfrm>
            <a:off x="2612597" y="3186075"/>
            <a:ext cx="376271" cy="337982"/>
            <a:chOff x="2612597" y="3367075"/>
            <a:chExt cx="376271" cy="337982"/>
          </a:xfrm>
        </p:grpSpPr>
        <p:sp>
          <p:nvSpPr>
            <p:cNvPr id="8825" name="Google Shape;8825;p6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60"/>
          <p:cNvGrpSpPr/>
          <p:nvPr/>
        </p:nvGrpSpPr>
        <p:grpSpPr>
          <a:xfrm>
            <a:off x="3071914" y="3183431"/>
            <a:ext cx="343652" cy="342505"/>
            <a:chOff x="3071914" y="3364431"/>
            <a:chExt cx="343652" cy="342505"/>
          </a:xfrm>
        </p:grpSpPr>
        <p:sp>
          <p:nvSpPr>
            <p:cNvPr id="8828" name="Google Shape;8828;p6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0"/>
          <p:cNvGrpSpPr/>
          <p:nvPr/>
        </p:nvGrpSpPr>
        <p:grpSpPr>
          <a:xfrm>
            <a:off x="897141" y="3178875"/>
            <a:ext cx="257962" cy="352762"/>
            <a:chOff x="897141" y="3359875"/>
            <a:chExt cx="257962" cy="352762"/>
          </a:xfrm>
        </p:grpSpPr>
        <p:sp>
          <p:nvSpPr>
            <p:cNvPr id="8834" name="Google Shape;8834;p6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0"/>
          <p:cNvGrpSpPr/>
          <p:nvPr/>
        </p:nvGrpSpPr>
        <p:grpSpPr>
          <a:xfrm>
            <a:off x="1333682" y="3163330"/>
            <a:ext cx="271213" cy="383088"/>
            <a:chOff x="1333682" y="3344330"/>
            <a:chExt cx="271213" cy="383088"/>
          </a:xfrm>
        </p:grpSpPr>
        <p:sp>
          <p:nvSpPr>
            <p:cNvPr id="8843" name="Google Shape;8843;p6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60"/>
          <p:cNvGrpSpPr/>
          <p:nvPr/>
        </p:nvGrpSpPr>
        <p:grpSpPr>
          <a:xfrm>
            <a:off x="6664394" y="3165974"/>
            <a:ext cx="353113" cy="351998"/>
            <a:chOff x="6664394" y="3346974"/>
            <a:chExt cx="353113" cy="351998"/>
          </a:xfrm>
        </p:grpSpPr>
        <p:sp>
          <p:nvSpPr>
            <p:cNvPr id="8855" name="Google Shape;8855;p6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0"/>
          <p:cNvGrpSpPr/>
          <p:nvPr/>
        </p:nvGrpSpPr>
        <p:grpSpPr>
          <a:xfrm>
            <a:off x="849741" y="1778307"/>
            <a:ext cx="399398" cy="375443"/>
            <a:chOff x="849741" y="1959307"/>
            <a:chExt cx="399398" cy="375443"/>
          </a:xfrm>
        </p:grpSpPr>
        <p:sp>
          <p:nvSpPr>
            <p:cNvPr id="8861" name="Google Shape;8861;p6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0"/>
          <p:cNvGrpSpPr/>
          <p:nvPr/>
        </p:nvGrpSpPr>
        <p:grpSpPr>
          <a:xfrm>
            <a:off x="1284212" y="1782766"/>
            <a:ext cx="379489" cy="366046"/>
            <a:chOff x="1284212" y="1963766"/>
            <a:chExt cx="379489" cy="366046"/>
          </a:xfrm>
        </p:grpSpPr>
        <p:sp>
          <p:nvSpPr>
            <p:cNvPr id="8864" name="Google Shape;8864;p6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60"/>
          <p:cNvGrpSpPr/>
          <p:nvPr/>
        </p:nvGrpSpPr>
        <p:grpSpPr>
          <a:xfrm>
            <a:off x="3037766" y="1788564"/>
            <a:ext cx="370219" cy="354928"/>
            <a:chOff x="3037766" y="1969564"/>
            <a:chExt cx="370219" cy="354928"/>
          </a:xfrm>
        </p:grpSpPr>
        <p:sp>
          <p:nvSpPr>
            <p:cNvPr id="8867" name="Google Shape;8867;p6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0"/>
          <p:cNvGrpSpPr/>
          <p:nvPr/>
        </p:nvGrpSpPr>
        <p:grpSpPr>
          <a:xfrm>
            <a:off x="3982553" y="1790730"/>
            <a:ext cx="304566" cy="350501"/>
            <a:chOff x="3982553" y="1971730"/>
            <a:chExt cx="304566" cy="350501"/>
          </a:xfrm>
        </p:grpSpPr>
        <p:sp>
          <p:nvSpPr>
            <p:cNvPr id="8872" name="Google Shape;8872;p6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60"/>
          <p:cNvGrpSpPr/>
          <p:nvPr/>
        </p:nvGrpSpPr>
        <p:grpSpPr>
          <a:xfrm>
            <a:off x="2567841" y="1813124"/>
            <a:ext cx="399812" cy="306477"/>
            <a:chOff x="2567841" y="1994124"/>
            <a:chExt cx="399812" cy="306477"/>
          </a:xfrm>
        </p:grpSpPr>
        <p:sp>
          <p:nvSpPr>
            <p:cNvPr id="8875" name="Google Shape;8875;p6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60"/>
          <p:cNvGrpSpPr/>
          <p:nvPr/>
        </p:nvGrpSpPr>
        <p:grpSpPr>
          <a:xfrm>
            <a:off x="2212084" y="1779358"/>
            <a:ext cx="324698" cy="372863"/>
            <a:chOff x="2212084" y="1960358"/>
            <a:chExt cx="324698" cy="372863"/>
          </a:xfrm>
        </p:grpSpPr>
        <p:sp>
          <p:nvSpPr>
            <p:cNvPr id="8879" name="Google Shape;8879;p6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60"/>
          <p:cNvGrpSpPr/>
          <p:nvPr/>
        </p:nvGrpSpPr>
        <p:grpSpPr>
          <a:xfrm>
            <a:off x="1805901" y="1779358"/>
            <a:ext cx="284847" cy="373627"/>
            <a:chOff x="1805901" y="1960358"/>
            <a:chExt cx="284847" cy="373627"/>
          </a:xfrm>
        </p:grpSpPr>
        <p:sp>
          <p:nvSpPr>
            <p:cNvPr id="8883" name="Google Shape;8883;p6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5" name="Google Shape;8885;p6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8" name="Google Shape;8888;p60"/>
          <p:cNvGrpSpPr/>
          <p:nvPr/>
        </p:nvGrpSpPr>
        <p:grpSpPr>
          <a:xfrm>
            <a:off x="6656812" y="1848388"/>
            <a:ext cx="368690" cy="245793"/>
            <a:chOff x="6656812" y="2029388"/>
            <a:chExt cx="368690" cy="245793"/>
          </a:xfrm>
        </p:grpSpPr>
        <p:sp>
          <p:nvSpPr>
            <p:cNvPr id="8889" name="Google Shape;8889;p6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0"/>
          <p:cNvGrpSpPr/>
          <p:nvPr/>
        </p:nvGrpSpPr>
        <p:grpSpPr>
          <a:xfrm>
            <a:off x="4869651" y="1831218"/>
            <a:ext cx="376654" cy="281566"/>
            <a:chOff x="4869651" y="2012218"/>
            <a:chExt cx="376654" cy="281566"/>
          </a:xfrm>
        </p:grpSpPr>
        <p:sp>
          <p:nvSpPr>
            <p:cNvPr id="8900" name="Google Shape;8900;p6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0"/>
          <p:cNvGrpSpPr/>
          <p:nvPr/>
        </p:nvGrpSpPr>
        <p:grpSpPr>
          <a:xfrm>
            <a:off x="5306224" y="1831313"/>
            <a:ext cx="367925" cy="281694"/>
            <a:chOff x="5306224" y="2012313"/>
            <a:chExt cx="367925" cy="281694"/>
          </a:xfrm>
        </p:grpSpPr>
        <p:sp>
          <p:nvSpPr>
            <p:cNvPr id="8905" name="Google Shape;8905;p6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7" name="Google Shape;8907;p6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8" name="Google Shape;8908;p60"/>
          <p:cNvGrpSpPr/>
          <p:nvPr/>
        </p:nvGrpSpPr>
        <p:grpSpPr>
          <a:xfrm>
            <a:off x="6195998" y="1802102"/>
            <a:ext cx="368308" cy="338746"/>
            <a:chOff x="6195998" y="1983102"/>
            <a:chExt cx="368308" cy="338746"/>
          </a:xfrm>
        </p:grpSpPr>
        <p:sp>
          <p:nvSpPr>
            <p:cNvPr id="8909" name="Google Shape;8909;p6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0"/>
          <p:cNvGrpSpPr/>
          <p:nvPr/>
        </p:nvGrpSpPr>
        <p:grpSpPr>
          <a:xfrm>
            <a:off x="7542031" y="1830835"/>
            <a:ext cx="369072" cy="280037"/>
            <a:chOff x="7542031" y="2011835"/>
            <a:chExt cx="369072" cy="280037"/>
          </a:xfrm>
        </p:grpSpPr>
        <p:sp>
          <p:nvSpPr>
            <p:cNvPr id="8913" name="Google Shape;8913;p6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60"/>
          <p:cNvGrpSpPr/>
          <p:nvPr/>
        </p:nvGrpSpPr>
        <p:grpSpPr>
          <a:xfrm>
            <a:off x="8010427" y="3167503"/>
            <a:ext cx="278795" cy="351615"/>
            <a:chOff x="8010427" y="3348503"/>
            <a:chExt cx="278795" cy="351615"/>
          </a:xfrm>
        </p:grpSpPr>
        <p:sp>
          <p:nvSpPr>
            <p:cNvPr id="8923" name="Google Shape;8923;p6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6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8" name="Google Shape;8928;p60"/>
          <p:cNvGrpSpPr/>
          <p:nvPr/>
        </p:nvGrpSpPr>
        <p:grpSpPr>
          <a:xfrm>
            <a:off x="7141900" y="3168204"/>
            <a:ext cx="281057" cy="351010"/>
            <a:chOff x="7141900" y="3349204"/>
            <a:chExt cx="281057" cy="351010"/>
          </a:xfrm>
        </p:grpSpPr>
        <p:sp>
          <p:nvSpPr>
            <p:cNvPr id="8929" name="Google Shape;8929;p6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60"/>
          <p:cNvGrpSpPr/>
          <p:nvPr/>
        </p:nvGrpSpPr>
        <p:grpSpPr>
          <a:xfrm>
            <a:off x="5314188" y="3169032"/>
            <a:ext cx="363752" cy="353113"/>
            <a:chOff x="5314188" y="3350032"/>
            <a:chExt cx="363752" cy="353113"/>
          </a:xfrm>
        </p:grpSpPr>
        <p:sp>
          <p:nvSpPr>
            <p:cNvPr id="8933" name="Google Shape;8933;p6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60"/>
          <p:cNvGrpSpPr/>
          <p:nvPr/>
        </p:nvGrpSpPr>
        <p:grpSpPr>
          <a:xfrm>
            <a:off x="5829984" y="3169032"/>
            <a:ext cx="220755" cy="352348"/>
            <a:chOff x="5829984" y="3350032"/>
            <a:chExt cx="220755" cy="352348"/>
          </a:xfrm>
        </p:grpSpPr>
        <p:sp>
          <p:nvSpPr>
            <p:cNvPr id="8936" name="Google Shape;8936;p6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0"/>
          <p:cNvGrpSpPr/>
          <p:nvPr/>
        </p:nvGrpSpPr>
        <p:grpSpPr>
          <a:xfrm>
            <a:off x="4882170" y="3168841"/>
            <a:ext cx="358464" cy="352316"/>
            <a:chOff x="4882170" y="3349841"/>
            <a:chExt cx="358464" cy="352316"/>
          </a:xfrm>
        </p:grpSpPr>
        <p:sp>
          <p:nvSpPr>
            <p:cNvPr id="8941" name="Google Shape;8941;p6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6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5" name="Google Shape;8945;p60"/>
          <p:cNvGrpSpPr/>
          <p:nvPr/>
        </p:nvGrpSpPr>
        <p:grpSpPr>
          <a:xfrm>
            <a:off x="3044965" y="2254220"/>
            <a:ext cx="400194" cy="324316"/>
            <a:chOff x="3044965" y="2435220"/>
            <a:chExt cx="400194" cy="324316"/>
          </a:xfrm>
        </p:grpSpPr>
        <p:sp>
          <p:nvSpPr>
            <p:cNvPr id="8946" name="Google Shape;8946;p6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60"/>
          <p:cNvGrpSpPr/>
          <p:nvPr/>
        </p:nvGrpSpPr>
        <p:grpSpPr>
          <a:xfrm>
            <a:off x="6203579" y="3167981"/>
            <a:ext cx="351615" cy="350373"/>
            <a:chOff x="6203579" y="3348981"/>
            <a:chExt cx="351615" cy="350373"/>
          </a:xfrm>
        </p:grpSpPr>
        <p:sp>
          <p:nvSpPr>
            <p:cNvPr id="8950" name="Google Shape;8950;p6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0"/>
          <p:cNvGrpSpPr/>
          <p:nvPr/>
        </p:nvGrpSpPr>
        <p:grpSpPr>
          <a:xfrm>
            <a:off x="4878379" y="2292892"/>
            <a:ext cx="367161" cy="287523"/>
            <a:chOff x="4878379" y="2473892"/>
            <a:chExt cx="367161" cy="287523"/>
          </a:xfrm>
        </p:grpSpPr>
        <p:sp>
          <p:nvSpPr>
            <p:cNvPr id="8956" name="Google Shape;8956;p6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0"/>
          <p:cNvGrpSpPr/>
          <p:nvPr/>
        </p:nvGrpSpPr>
        <p:grpSpPr>
          <a:xfrm>
            <a:off x="1325719" y="2706689"/>
            <a:ext cx="290581" cy="372481"/>
            <a:chOff x="1325719" y="2887689"/>
            <a:chExt cx="290581" cy="372481"/>
          </a:xfrm>
        </p:grpSpPr>
        <p:sp>
          <p:nvSpPr>
            <p:cNvPr id="8962" name="Google Shape;8962;p6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4" name="Google Shape;8964;p6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60"/>
          <p:cNvGrpSpPr/>
          <p:nvPr/>
        </p:nvGrpSpPr>
        <p:grpSpPr>
          <a:xfrm>
            <a:off x="3510335" y="2711499"/>
            <a:ext cx="360726" cy="361204"/>
            <a:chOff x="3510335" y="2892499"/>
            <a:chExt cx="360726" cy="361204"/>
          </a:xfrm>
        </p:grpSpPr>
        <p:sp>
          <p:nvSpPr>
            <p:cNvPr id="8966" name="Google Shape;8966;p6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0"/>
          <p:cNvGrpSpPr/>
          <p:nvPr/>
        </p:nvGrpSpPr>
        <p:grpSpPr>
          <a:xfrm>
            <a:off x="3086313" y="2696049"/>
            <a:ext cx="320143" cy="392581"/>
            <a:chOff x="3086313" y="2877049"/>
            <a:chExt cx="320143" cy="392581"/>
          </a:xfrm>
        </p:grpSpPr>
        <p:sp>
          <p:nvSpPr>
            <p:cNvPr id="8972" name="Google Shape;8972;p6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4" name="Google Shape;8984;p6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5" name="Google Shape;8985;p60"/>
          <p:cNvGrpSpPr/>
          <p:nvPr/>
        </p:nvGrpSpPr>
        <p:grpSpPr>
          <a:xfrm>
            <a:off x="861113" y="2704746"/>
            <a:ext cx="333809" cy="373277"/>
            <a:chOff x="861113" y="2885746"/>
            <a:chExt cx="333809" cy="373277"/>
          </a:xfrm>
        </p:grpSpPr>
        <p:sp>
          <p:nvSpPr>
            <p:cNvPr id="8986" name="Google Shape;8986;p6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9" name="Google Shape;8989;p6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1" name="Google Shape;8991;p60"/>
          <p:cNvGrpSpPr/>
          <p:nvPr/>
        </p:nvGrpSpPr>
        <p:grpSpPr>
          <a:xfrm>
            <a:off x="1297654" y="1323481"/>
            <a:ext cx="349354" cy="362223"/>
            <a:chOff x="1297654" y="1504481"/>
            <a:chExt cx="349354" cy="362223"/>
          </a:xfrm>
        </p:grpSpPr>
        <p:sp>
          <p:nvSpPr>
            <p:cNvPr id="8992" name="Google Shape;8992;p6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5" name="Google Shape;8995;p6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6" name="Google Shape;8996;p60"/>
          <p:cNvGrpSpPr/>
          <p:nvPr/>
        </p:nvGrpSpPr>
        <p:grpSpPr>
          <a:xfrm>
            <a:off x="852385" y="1329916"/>
            <a:ext cx="353145" cy="351998"/>
            <a:chOff x="852385" y="1510916"/>
            <a:chExt cx="353145" cy="351998"/>
          </a:xfrm>
        </p:grpSpPr>
        <p:sp>
          <p:nvSpPr>
            <p:cNvPr id="8997" name="Google Shape;8997;p6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0"/>
          <p:cNvGrpSpPr/>
          <p:nvPr/>
        </p:nvGrpSpPr>
        <p:grpSpPr>
          <a:xfrm>
            <a:off x="1745217" y="1334471"/>
            <a:ext cx="343269" cy="342505"/>
            <a:chOff x="1745217" y="1515471"/>
            <a:chExt cx="343269" cy="342505"/>
          </a:xfrm>
        </p:grpSpPr>
        <p:sp>
          <p:nvSpPr>
            <p:cNvPr id="9001" name="Google Shape;9001;p6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5" name="Google Shape;9005;p6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6" name="Google Shape;9006;p60"/>
          <p:cNvGrpSpPr/>
          <p:nvPr/>
        </p:nvGrpSpPr>
        <p:grpSpPr>
          <a:xfrm>
            <a:off x="3042703" y="1348137"/>
            <a:ext cx="411535" cy="315587"/>
            <a:chOff x="3042703" y="1529137"/>
            <a:chExt cx="411535" cy="315587"/>
          </a:xfrm>
        </p:grpSpPr>
        <p:sp>
          <p:nvSpPr>
            <p:cNvPr id="9007" name="Google Shape;9007;p6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60"/>
          <p:cNvGrpSpPr/>
          <p:nvPr/>
        </p:nvGrpSpPr>
        <p:grpSpPr>
          <a:xfrm>
            <a:off x="2629289" y="1363682"/>
            <a:ext cx="350501" cy="284497"/>
            <a:chOff x="2629289" y="1544682"/>
            <a:chExt cx="350501" cy="284497"/>
          </a:xfrm>
        </p:grpSpPr>
        <p:sp>
          <p:nvSpPr>
            <p:cNvPr id="9018" name="Google Shape;9018;p6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0"/>
          <p:cNvGrpSpPr/>
          <p:nvPr/>
        </p:nvGrpSpPr>
        <p:grpSpPr>
          <a:xfrm>
            <a:off x="5305077" y="1321633"/>
            <a:ext cx="367893" cy="365218"/>
            <a:chOff x="5305077" y="1502633"/>
            <a:chExt cx="367893" cy="365218"/>
          </a:xfrm>
        </p:grpSpPr>
        <p:sp>
          <p:nvSpPr>
            <p:cNvPr id="9024" name="Google Shape;9024;p6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60"/>
          <p:cNvGrpSpPr/>
          <p:nvPr/>
        </p:nvGrpSpPr>
        <p:grpSpPr>
          <a:xfrm>
            <a:off x="7100170" y="1319117"/>
            <a:ext cx="368308" cy="367033"/>
            <a:chOff x="7100170" y="1500117"/>
            <a:chExt cx="368308" cy="367033"/>
          </a:xfrm>
        </p:grpSpPr>
        <p:sp>
          <p:nvSpPr>
            <p:cNvPr id="9027" name="Google Shape;9027;p6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0" name="Google Shape;9040;p6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1" name="Google Shape;9041;p60"/>
          <p:cNvGrpSpPr/>
          <p:nvPr/>
        </p:nvGrpSpPr>
        <p:grpSpPr>
          <a:xfrm>
            <a:off x="6649231" y="1319021"/>
            <a:ext cx="390287" cy="367065"/>
            <a:chOff x="6649231" y="1500021"/>
            <a:chExt cx="390287" cy="367065"/>
          </a:xfrm>
        </p:grpSpPr>
        <p:sp>
          <p:nvSpPr>
            <p:cNvPr id="9042" name="Google Shape;9042;p6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60"/>
          <p:cNvGrpSpPr/>
          <p:nvPr/>
        </p:nvGrpSpPr>
        <p:grpSpPr>
          <a:xfrm>
            <a:off x="5746938" y="1362503"/>
            <a:ext cx="387261" cy="280356"/>
            <a:chOff x="5746938" y="1543503"/>
            <a:chExt cx="387261" cy="280356"/>
          </a:xfrm>
        </p:grpSpPr>
        <p:sp>
          <p:nvSpPr>
            <p:cNvPr id="9055" name="Google Shape;9055;p6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0"/>
          <p:cNvGrpSpPr/>
          <p:nvPr/>
        </p:nvGrpSpPr>
        <p:grpSpPr>
          <a:xfrm>
            <a:off x="6196730" y="1344346"/>
            <a:ext cx="369072" cy="317467"/>
            <a:chOff x="6196730" y="1525346"/>
            <a:chExt cx="369072" cy="317467"/>
          </a:xfrm>
        </p:grpSpPr>
        <p:sp>
          <p:nvSpPr>
            <p:cNvPr id="9058" name="Google Shape;9058;p6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60"/>
          <p:cNvGrpSpPr/>
          <p:nvPr/>
        </p:nvGrpSpPr>
        <p:grpSpPr>
          <a:xfrm>
            <a:off x="4940592" y="1319690"/>
            <a:ext cx="246558" cy="367161"/>
            <a:chOff x="4940592" y="1500690"/>
            <a:chExt cx="246558" cy="367161"/>
          </a:xfrm>
        </p:grpSpPr>
        <p:sp>
          <p:nvSpPr>
            <p:cNvPr id="9062" name="Google Shape;9062;p6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0"/>
          <p:cNvGrpSpPr/>
          <p:nvPr/>
        </p:nvGrpSpPr>
        <p:grpSpPr>
          <a:xfrm>
            <a:off x="7964906" y="1318894"/>
            <a:ext cx="380858" cy="367575"/>
            <a:chOff x="7964906" y="1499894"/>
            <a:chExt cx="380858" cy="367575"/>
          </a:xfrm>
        </p:grpSpPr>
        <p:sp>
          <p:nvSpPr>
            <p:cNvPr id="9067" name="Google Shape;9067;p6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0" name="Google Shape;9070;p6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1" name="Google Shape;9071;p60"/>
          <p:cNvGrpSpPr/>
          <p:nvPr/>
        </p:nvGrpSpPr>
        <p:grpSpPr>
          <a:xfrm>
            <a:off x="8007400" y="2721278"/>
            <a:ext cx="285230" cy="355597"/>
            <a:chOff x="8007400" y="2902278"/>
            <a:chExt cx="285230" cy="355597"/>
          </a:xfrm>
        </p:grpSpPr>
        <p:sp>
          <p:nvSpPr>
            <p:cNvPr id="9072" name="Google Shape;9072;p6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0"/>
          <p:cNvGrpSpPr/>
          <p:nvPr/>
        </p:nvGrpSpPr>
        <p:grpSpPr>
          <a:xfrm>
            <a:off x="6219124" y="2721788"/>
            <a:ext cx="318231" cy="355470"/>
            <a:chOff x="6219124" y="2902788"/>
            <a:chExt cx="318231" cy="355470"/>
          </a:xfrm>
        </p:grpSpPr>
        <p:sp>
          <p:nvSpPr>
            <p:cNvPr id="9075" name="Google Shape;9075;p6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60"/>
          <p:cNvGrpSpPr/>
          <p:nvPr/>
        </p:nvGrpSpPr>
        <p:grpSpPr>
          <a:xfrm>
            <a:off x="4969421" y="2721852"/>
            <a:ext cx="185109" cy="355406"/>
            <a:chOff x="4969421" y="2902852"/>
            <a:chExt cx="185109" cy="355406"/>
          </a:xfrm>
        </p:grpSpPr>
        <p:sp>
          <p:nvSpPr>
            <p:cNvPr id="9079" name="Google Shape;9079;p6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5" name="Google Shape;9085;p6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7" name="Google Shape;9087;p60"/>
          <p:cNvGrpSpPr/>
          <p:nvPr/>
        </p:nvGrpSpPr>
        <p:grpSpPr>
          <a:xfrm>
            <a:off x="6685259" y="2721852"/>
            <a:ext cx="311414" cy="355406"/>
            <a:chOff x="6685259" y="2902852"/>
            <a:chExt cx="311414" cy="355406"/>
          </a:xfrm>
        </p:grpSpPr>
        <p:sp>
          <p:nvSpPr>
            <p:cNvPr id="9088" name="Google Shape;9088;p6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0"/>
          <p:cNvGrpSpPr/>
          <p:nvPr/>
        </p:nvGrpSpPr>
        <p:grpSpPr>
          <a:xfrm>
            <a:off x="5309250" y="2722170"/>
            <a:ext cx="359579" cy="355852"/>
            <a:chOff x="5309250" y="2903170"/>
            <a:chExt cx="359579" cy="355852"/>
          </a:xfrm>
        </p:grpSpPr>
        <p:sp>
          <p:nvSpPr>
            <p:cNvPr id="9092" name="Google Shape;9092;p6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0"/>
          <p:cNvGrpSpPr/>
          <p:nvPr/>
        </p:nvGrpSpPr>
        <p:grpSpPr>
          <a:xfrm>
            <a:off x="2199565" y="2240172"/>
            <a:ext cx="312179" cy="353431"/>
            <a:chOff x="2199565" y="2421172"/>
            <a:chExt cx="312179" cy="353431"/>
          </a:xfrm>
        </p:grpSpPr>
        <p:sp>
          <p:nvSpPr>
            <p:cNvPr id="9096" name="Google Shape;9096;p6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60"/>
          <p:cNvGrpSpPr/>
          <p:nvPr/>
        </p:nvGrpSpPr>
        <p:grpSpPr>
          <a:xfrm>
            <a:off x="1750887" y="2244727"/>
            <a:ext cx="320143" cy="343269"/>
            <a:chOff x="1750887" y="2425727"/>
            <a:chExt cx="320143" cy="343269"/>
          </a:xfrm>
        </p:grpSpPr>
        <p:sp>
          <p:nvSpPr>
            <p:cNvPr id="9099" name="Google Shape;9099;p6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60"/>
          <p:cNvGrpSpPr/>
          <p:nvPr/>
        </p:nvGrpSpPr>
        <p:grpSpPr>
          <a:xfrm>
            <a:off x="1298037" y="2244727"/>
            <a:ext cx="338364" cy="342887"/>
            <a:chOff x="1298037" y="2425727"/>
            <a:chExt cx="338364" cy="342887"/>
          </a:xfrm>
        </p:grpSpPr>
        <p:sp>
          <p:nvSpPr>
            <p:cNvPr id="9102" name="Google Shape;9102;p6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6" name="Google Shape;9106;p6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7" name="Google Shape;9107;p60"/>
          <p:cNvGrpSpPr/>
          <p:nvPr/>
        </p:nvGrpSpPr>
        <p:grpSpPr>
          <a:xfrm>
            <a:off x="3974207" y="2248009"/>
            <a:ext cx="320143" cy="338491"/>
            <a:chOff x="3974207" y="2429009"/>
            <a:chExt cx="320143" cy="338491"/>
          </a:xfrm>
        </p:grpSpPr>
        <p:sp>
          <p:nvSpPr>
            <p:cNvPr id="9108" name="Google Shape;9108;p6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0"/>
          <p:cNvGrpSpPr/>
          <p:nvPr/>
        </p:nvGrpSpPr>
        <p:grpSpPr>
          <a:xfrm>
            <a:off x="2623237" y="2250047"/>
            <a:ext cx="355024" cy="332630"/>
            <a:chOff x="2623237" y="2431047"/>
            <a:chExt cx="355024" cy="332630"/>
          </a:xfrm>
        </p:grpSpPr>
        <p:sp>
          <p:nvSpPr>
            <p:cNvPr id="9111" name="Google Shape;9111;p6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0"/>
          <p:cNvGrpSpPr/>
          <p:nvPr/>
        </p:nvGrpSpPr>
        <p:grpSpPr>
          <a:xfrm>
            <a:off x="6657194" y="2253073"/>
            <a:ext cx="375507" cy="367925"/>
            <a:chOff x="6657194" y="2434073"/>
            <a:chExt cx="375507" cy="367925"/>
          </a:xfrm>
        </p:grpSpPr>
        <p:sp>
          <p:nvSpPr>
            <p:cNvPr id="9116" name="Google Shape;9116;p6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60"/>
          <p:cNvGrpSpPr/>
          <p:nvPr/>
        </p:nvGrpSpPr>
        <p:grpSpPr>
          <a:xfrm>
            <a:off x="7101317" y="2260655"/>
            <a:ext cx="367925" cy="352380"/>
            <a:chOff x="7101317" y="2441655"/>
            <a:chExt cx="367925" cy="352380"/>
          </a:xfrm>
        </p:grpSpPr>
        <p:sp>
          <p:nvSpPr>
            <p:cNvPr id="9120" name="Google Shape;9120;p6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60"/>
          <p:cNvGrpSpPr/>
          <p:nvPr/>
        </p:nvGrpSpPr>
        <p:grpSpPr>
          <a:xfrm>
            <a:off x="5756399" y="2253456"/>
            <a:ext cx="367925" cy="367161"/>
            <a:chOff x="5756399" y="2434456"/>
            <a:chExt cx="367925" cy="367161"/>
          </a:xfrm>
        </p:grpSpPr>
        <p:sp>
          <p:nvSpPr>
            <p:cNvPr id="9123" name="Google Shape;9123;p6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0" name="Google Shape;9130;p6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2" name="Google Shape;9132;p60"/>
          <p:cNvGrpSpPr/>
          <p:nvPr/>
        </p:nvGrpSpPr>
        <p:grpSpPr>
          <a:xfrm>
            <a:off x="7964906" y="2253073"/>
            <a:ext cx="373627" cy="367925"/>
            <a:chOff x="7964906" y="2434073"/>
            <a:chExt cx="373627" cy="367925"/>
          </a:xfrm>
        </p:grpSpPr>
        <p:sp>
          <p:nvSpPr>
            <p:cNvPr id="9133" name="Google Shape;9133;p6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60"/>
          <p:cNvGrpSpPr/>
          <p:nvPr/>
        </p:nvGrpSpPr>
        <p:grpSpPr>
          <a:xfrm>
            <a:off x="6194086" y="2256737"/>
            <a:ext cx="369837" cy="360471"/>
            <a:chOff x="6194086" y="2437737"/>
            <a:chExt cx="369837" cy="360471"/>
          </a:xfrm>
        </p:grpSpPr>
        <p:sp>
          <p:nvSpPr>
            <p:cNvPr id="9136" name="Google Shape;9136;p6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8" name="Google Shape;9138;p6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139" name="Google Shape;9139;p6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9"/>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Introdução</a:t>
            </a:r>
            <a:endParaRPr dirty="0"/>
          </a:p>
        </p:txBody>
      </p:sp>
      <p:sp>
        <p:nvSpPr>
          <p:cNvPr id="238" name="Google Shape;238;p29"/>
          <p:cNvSpPr txBox="1">
            <a:spLocks noGrp="1"/>
          </p:cNvSpPr>
          <p:nvPr>
            <p:ph type="title" idx="2"/>
          </p:nvPr>
        </p:nvSpPr>
        <p:spPr>
          <a:prstGeom prst="rect">
            <a:avLst/>
          </a:prstGeom>
        </p:spPr>
        <p:txBody>
          <a:bodyPr spcFirstLastPara="1" wrap="square" lIns="91425" tIns="91425" rIns="91425" bIns="91425" anchor="b" anchorCtr="0">
            <a:noAutofit/>
          </a:bodyPr>
          <a:lstStyle/>
          <a:p>
            <a:pPr lvl="0"/>
            <a:r>
              <a:rPr lang="en" dirty="0">
                <a:solidFill>
                  <a:schemeClr val="lt2"/>
                </a:solidFill>
              </a:rPr>
              <a:t>{</a:t>
            </a:r>
            <a:r>
              <a:rPr lang="en" dirty="0"/>
              <a:t>01</a:t>
            </a:r>
            <a:r>
              <a:rPr lang="en" dirty="0">
                <a:solidFill>
                  <a:schemeClr val="lt2"/>
                </a:solidFill>
              </a:rPr>
              <a:t>}</a:t>
            </a:r>
            <a:endParaRPr dirty="0">
              <a:solidFill>
                <a:schemeClr val="lt2"/>
              </a:solidFill>
            </a:endParaRPr>
          </a:p>
        </p:txBody>
      </p:sp>
      <p:sp>
        <p:nvSpPr>
          <p:cNvPr id="239" name="Google Shape;239;p29"/>
          <p:cNvSpPr txBox="1">
            <a:spLocks noGrp="1"/>
          </p:cNvSpPr>
          <p:nvPr>
            <p:ph type="ctrTitle" idx="3"/>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Tipos de testes</a:t>
            </a:r>
            <a:endParaRPr dirty="0"/>
          </a:p>
        </p:txBody>
      </p:sp>
      <p:sp>
        <p:nvSpPr>
          <p:cNvPr id="240" name="Google Shape;240;p29"/>
          <p:cNvSpPr txBox="1">
            <a:spLocks noGrp="1"/>
          </p:cNvSpPr>
          <p:nvPr>
            <p:ph type="title" idx="4"/>
          </p:nvPr>
        </p:nvSpPr>
        <p:spPr>
          <a:prstGeom prst="rect">
            <a:avLst/>
          </a:prstGeom>
        </p:spPr>
        <p:txBody>
          <a:bodyPr spcFirstLastPara="1" wrap="square" lIns="91425" tIns="91425" rIns="91425" bIns="91425" anchor="b" anchorCtr="0">
            <a:noAutofit/>
          </a:bodyPr>
          <a:lstStyle/>
          <a:p>
            <a:r>
              <a:rPr lang="en" dirty="0">
                <a:solidFill>
                  <a:schemeClr val="lt2"/>
                </a:solidFill>
              </a:rPr>
              <a:t>{</a:t>
            </a:r>
            <a:r>
              <a:rPr lang="en" dirty="0"/>
              <a:t>02</a:t>
            </a:r>
            <a:r>
              <a:rPr lang="en" dirty="0">
                <a:solidFill>
                  <a:schemeClr val="lt2"/>
                </a:solidFill>
              </a:rPr>
              <a:t>}</a:t>
            </a:r>
            <a:endParaRPr dirty="0">
              <a:solidFill>
                <a:schemeClr val="lt2"/>
              </a:solidFill>
            </a:endParaRPr>
          </a:p>
        </p:txBody>
      </p:sp>
      <p:sp>
        <p:nvSpPr>
          <p:cNvPr id="241" name="Google Shape;241;p29"/>
          <p:cNvSpPr txBox="1">
            <a:spLocks noGrp="1"/>
          </p:cNvSpPr>
          <p:nvPr>
            <p:ph type="ctrTitle" idx="5"/>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TDD</a:t>
            </a:r>
            <a:endParaRPr dirty="0"/>
          </a:p>
        </p:txBody>
      </p:sp>
      <p:sp>
        <p:nvSpPr>
          <p:cNvPr id="242" name="Google Shape;242;p29"/>
          <p:cNvSpPr txBox="1">
            <a:spLocks noGrp="1"/>
          </p:cNvSpPr>
          <p:nvPr>
            <p:ph type="title" idx="6"/>
          </p:nvPr>
        </p:nvSpPr>
        <p:spPr>
          <a:prstGeom prst="rect">
            <a:avLst/>
          </a:prstGeom>
        </p:spPr>
        <p:txBody>
          <a:bodyPr spcFirstLastPara="1" wrap="square" lIns="91425" tIns="91425" rIns="91425" bIns="91425" anchor="b" anchorCtr="0">
            <a:noAutofit/>
          </a:bodyPr>
          <a:lstStyle/>
          <a:p>
            <a:pPr lvl="0"/>
            <a:r>
              <a:rPr lang="en" dirty="0">
                <a:solidFill>
                  <a:schemeClr val="lt2"/>
                </a:solidFill>
              </a:rPr>
              <a:t>{</a:t>
            </a:r>
            <a:r>
              <a:rPr lang="en" dirty="0"/>
              <a:t>03</a:t>
            </a:r>
            <a:r>
              <a:rPr lang="en" dirty="0">
                <a:solidFill>
                  <a:schemeClr val="lt2"/>
                </a:solidFill>
              </a:rPr>
              <a:t>}</a:t>
            </a:r>
            <a:endParaRPr dirty="0">
              <a:solidFill>
                <a:schemeClr val="lt2"/>
              </a:solidFill>
            </a:endParaRPr>
          </a:p>
        </p:txBody>
      </p:sp>
      <p:sp>
        <p:nvSpPr>
          <p:cNvPr id="243" name="Google Shape;243;p29"/>
          <p:cNvSpPr txBox="1">
            <a:spLocks noGrp="1"/>
          </p:cNvSpPr>
          <p:nvPr>
            <p:ph type="title" idx="7"/>
          </p:nvPr>
        </p:nvSpPr>
        <p:spPr>
          <a:prstGeom prst="rect">
            <a:avLst/>
          </a:prstGeom>
        </p:spPr>
        <p:txBody>
          <a:bodyPr spcFirstLastPara="1" wrap="square" lIns="91425" tIns="91425" rIns="91425" bIns="91425" anchor="b" anchorCtr="0">
            <a:noAutofit/>
          </a:bodyPr>
          <a:lstStyle/>
          <a:p>
            <a:pPr lvl="0"/>
            <a:r>
              <a:rPr lang="en" dirty="0">
                <a:solidFill>
                  <a:schemeClr val="lt2"/>
                </a:solidFill>
              </a:rPr>
              <a:t>{</a:t>
            </a:r>
            <a:r>
              <a:rPr lang="en" dirty="0"/>
              <a:t>04</a:t>
            </a:r>
            <a:r>
              <a:rPr lang="en" dirty="0">
                <a:solidFill>
                  <a:schemeClr val="lt2"/>
                </a:solidFill>
              </a:rPr>
              <a:t>}</a:t>
            </a:r>
            <a:endParaRPr dirty="0">
              <a:solidFill>
                <a:schemeClr val="accent2"/>
              </a:solidFill>
            </a:endParaRPr>
          </a:p>
        </p:txBody>
      </p:sp>
      <p:sp>
        <p:nvSpPr>
          <p:cNvPr id="244" name="Google Shape;244;p29"/>
          <p:cNvSpPr txBox="1">
            <a:spLocks noGrp="1"/>
          </p:cNvSpPr>
          <p:nvPr>
            <p:ph type="ctrTitle" idx="8"/>
          </p:nvPr>
        </p:nvSpPr>
        <p:spPr>
          <a:prstGeom prst="rect">
            <a:avLst/>
          </a:prstGeom>
        </p:spPr>
        <p:txBody>
          <a:bodyPr spcFirstLastPara="1" wrap="square" lIns="91425" tIns="91425" rIns="91425" bIns="91425" anchor="b" anchorCtr="0">
            <a:noAutofit/>
          </a:bodyPr>
          <a:lstStyle/>
          <a:p>
            <a:pPr lvl="0"/>
            <a:r>
              <a:rPr lang="pt-BR" dirty="0"/>
              <a:t>Implementações</a:t>
            </a:r>
            <a:endParaRPr dirty="0"/>
          </a:p>
        </p:txBody>
      </p:sp>
      <p:sp>
        <p:nvSpPr>
          <p:cNvPr id="245" name="Google Shape;245;p29"/>
          <p:cNvSpPr txBox="1">
            <a:spLocks noGrp="1"/>
          </p:cNvSpPr>
          <p:nvPr>
            <p:ph type="title" idx="9"/>
          </p:nvPr>
        </p:nvSpPr>
        <p:spPr>
          <a:prstGeom prst="rect">
            <a:avLst/>
          </a:prstGeom>
        </p:spPr>
        <p:txBody>
          <a:bodyPr spcFirstLastPara="1" wrap="square" lIns="91425" tIns="91425" rIns="91425" bIns="91425" anchor="t" anchorCtr="0">
            <a:noAutofit/>
          </a:bodyPr>
          <a:lstStyle/>
          <a:p>
            <a:pPr lvl="0"/>
            <a:r>
              <a:rPr lang="en" dirty="0">
                <a:solidFill>
                  <a:schemeClr val="tx2"/>
                </a:solidFill>
              </a:rPr>
              <a:t>&lt;</a:t>
            </a:r>
            <a:r>
              <a:rPr lang="en" dirty="0">
                <a:solidFill>
                  <a:schemeClr val="accent1"/>
                </a:solidFill>
              </a:rPr>
              <a:t> </a:t>
            </a:r>
            <a:r>
              <a:rPr lang="en" dirty="0"/>
              <a:t>Conteúdo</a:t>
            </a:r>
            <a:r>
              <a:rPr lang="en" dirty="0">
                <a:solidFill>
                  <a:schemeClr val="accent1"/>
                </a:solidFill>
              </a:rPr>
              <a:t> </a:t>
            </a:r>
            <a:r>
              <a:rPr lang="en" dirty="0">
                <a:solidFill>
                  <a:schemeClr val="tx2"/>
                </a:solidFill>
              </a:rPr>
              <a:t>/&gt;</a:t>
            </a:r>
            <a:endParaRPr dirty="0">
              <a:solidFill>
                <a:schemeClr val="tx2"/>
              </a:solidFill>
            </a:endParaRPr>
          </a:p>
        </p:txBody>
      </p:sp>
      <p:sp>
        <p:nvSpPr>
          <p:cNvPr id="246" name="Google Shape;246;p29"/>
          <p:cNvSpPr txBox="1">
            <a:spLocks noGrp="1"/>
          </p:cNvSpPr>
          <p:nvPr>
            <p:ph type="ctrTitle" idx="13"/>
          </p:nvPr>
        </p:nvSpPr>
        <p:spPr>
          <a:prstGeom prst="rect">
            <a:avLst/>
          </a:prstGeom>
        </p:spPr>
        <p:txBody>
          <a:bodyPr spcFirstLastPara="1" wrap="square" lIns="91425" tIns="91425" rIns="91425" bIns="91425" anchor="b" anchorCtr="0">
            <a:noAutofit/>
          </a:bodyPr>
          <a:lstStyle/>
          <a:p>
            <a:pPr lvl="0"/>
            <a:r>
              <a:rPr lang="en" dirty="0"/>
              <a:t>Relatórios e cobertura</a:t>
            </a:r>
            <a:endParaRPr dirty="0"/>
          </a:p>
        </p:txBody>
      </p:sp>
      <p:sp>
        <p:nvSpPr>
          <p:cNvPr id="247" name="Google Shape;247;p29"/>
          <p:cNvSpPr txBox="1">
            <a:spLocks noGrp="1"/>
          </p:cNvSpPr>
          <p:nvPr>
            <p:ph type="title" idx="14"/>
          </p:nvPr>
        </p:nvSpPr>
        <p:spPr>
          <a:prstGeom prst="rect">
            <a:avLst/>
          </a:prstGeom>
        </p:spPr>
        <p:txBody>
          <a:bodyPr spcFirstLastPara="1" wrap="square" lIns="91425" tIns="91425" rIns="91425" bIns="91425" anchor="b" anchorCtr="0">
            <a:noAutofit/>
          </a:bodyPr>
          <a:lstStyle/>
          <a:p>
            <a:pPr lvl="0"/>
            <a:r>
              <a:rPr lang="en" dirty="0">
                <a:solidFill>
                  <a:schemeClr val="lt2"/>
                </a:solidFill>
              </a:rPr>
              <a:t>{</a:t>
            </a:r>
            <a:r>
              <a:rPr lang="en" dirty="0"/>
              <a:t>05</a:t>
            </a:r>
            <a:r>
              <a:rPr lang="en" dirty="0">
                <a:solidFill>
                  <a:schemeClr val="lt2"/>
                </a:solidFill>
              </a:rPr>
              <a:t>}</a:t>
            </a:r>
            <a:endParaRPr dirty="0">
              <a:solidFill>
                <a:schemeClr val="accent2"/>
              </a:solidFill>
            </a:endParaRPr>
          </a:p>
        </p:txBody>
      </p:sp>
      <p:sp>
        <p:nvSpPr>
          <p:cNvPr id="248" name="Google Shape;248;p29"/>
          <p:cNvSpPr txBox="1">
            <a:spLocks noGrp="1"/>
          </p:cNvSpPr>
          <p:nvPr>
            <p:ph type="title" idx="15"/>
          </p:nvPr>
        </p:nvSpPr>
        <p:spPr>
          <a:prstGeom prst="rect">
            <a:avLst/>
          </a:prstGeom>
        </p:spPr>
        <p:txBody>
          <a:bodyPr spcFirstLastPara="1" wrap="square" lIns="91425" tIns="91425" rIns="91425" bIns="91425" anchor="b" anchorCtr="0">
            <a:noAutofit/>
          </a:bodyPr>
          <a:lstStyle/>
          <a:p>
            <a:pPr lvl="0"/>
            <a:r>
              <a:rPr lang="en" dirty="0">
                <a:solidFill>
                  <a:schemeClr val="lt2"/>
                </a:solidFill>
              </a:rPr>
              <a:t>{</a:t>
            </a:r>
            <a:r>
              <a:rPr lang="en" dirty="0"/>
              <a:t>06</a:t>
            </a:r>
            <a:r>
              <a:rPr lang="en" dirty="0">
                <a:solidFill>
                  <a:schemeClr val="lt2"/>
                </a:solidFill>
              </a:rPr>
              <a:t>}</a:t>
            </a:r>
            <a:endParaRPr dirty="0">
              <a:solidFill>
                <a:schemeClr val="accent2"/>
              </a:solidFill>
            </a:endParaRPr>
          </a:p>
        </p:txBody>
      </p:sp>
      <p:sp>
        <p:nvSpPr>
          <p:cNvPr id="249" name="Google Shape;249;p29"/>
          <p:cNvSpPr txBox="1">
            <a:spLocks noGrp="1"/>
          </p:cNvSpPr>
          <p:nvPr>
            <p:ph type="ctrTitle" idx="16"/>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Bibliografia</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143"/>
        <p:cNvGrpSpPr/>
        <p:nvPr/>
      </p:nvGrpSpPr>
      <p:grpSpPr>
        <a:xfrm>
          <a:off x="0" y="0"/>
          <a:ext cx="0" cy="0"/>
          <a:chOff x="0" y="0"/>
          <a:chExt cx="0" cy="0"/>
        </a:xfrm>
      </p:grpSpPr>
      <p:grpSp>
        <p:nvGrpSpPr>
          <p:cNvPr id="9144" name="Google Shape;9144;p61"/>
          <p:cNvGrpSpPr/>
          <p:nvPr/>
        </p:nvGrpSpPr>
        <p:grpSpPr>
          <a:xfrm>
            <a:off x="3122257" y="1334344"/>
            <a:ext cx="294850" cy="349434"/>
            <a:chOff x="3122257" y="1508594"/>
            <a:chExt cx="294850" cy="349434"/>
          </a:xfrm>
        </p:grpSpPr>
        <p:sp>
          <p:nvSpPr>
            <p:cNvPr id="9145" name="Google Shape;9145;p6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1"/>
          <p:cNvGrpSpPr/>
          <p:nvPr/>
        </p:nvGrpSpPr>
        <p:grpSpPr>
          <a:xfrm>
            <a:off x="910723" y="1333962"/>
            <a:ext cx="251660" cy="350166"/>
            <a:chOff x="910723" y="1508212"/>
            <a:chExt cx="251660" cy="350166"/>
          </a:xfrm>
        </p:grpSpPr>
        <p:sp>
          <p:nvSpPr>
            <p:cNvPr id="9151" name="Google Shape;9151;p6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61"/>
          <p:cNvGrpSpPr/>
          <p:nvPr/>
        </p:nvGrpSpPr>
        <p:grpSpPr>
          <a:xfrm>
            <a:off x="1308631" y="1333580"/>
            <a:ext cx="350166" cy="350198"/>
            <a:chOff x="1308631" y="1507830"/>
            <a:chExt cx="350166" cy="350198"/>
          </a:xfrm>
        </p:grpSpPr>
        <p:sp>
          <p:nvSpPr>
            <p:cNvPr id="9169" name="Google Shape;9169;p6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61"/>
          <p:cNvGrpSpPr/>
          <p:nvPr/>
        </p:nvGrpSpPr>
        <p:grpSpPr>
          <a:xfrm>
            <a:off x="1756921" y="1335489"/>
            <a:ext cx="345997" cy="345997"/>
            <a:chOff x="1756921" y="1509739"/>
            <a:chExt cx="345997" cy="345997"/>
          </a:xfrm>
        </p:grpSpPr>
        <p:sp>
          <p:nvSpPr>
            <p:cNvPr id="9174" name="Google Shape;9174;p6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1"/>
          <p:cNvGrpSpPr/>
          <p:nvPr/>
        </p:nvGrpSpPr>
        <p:grpSpPr>
          <a:xfrm>
            <a:off x="2216956" y="1336253"/>
            <a:ext cx="318721" cy="345615"/>
            <a:chOff x="2216956" y="1510503"/>
            <a:chExt cx="318721" cy="345615"/>
          </a:xfrm>
        </p:grpSpPr>
        <p:sp>
          <p:nvSpPr>
            <p:cNvPr id="9192" name="Google Shape;9192;p6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61"/>
          <p:cNvGrpSpPr/>
          <p:nvPr/>
        </p:nvGrpSpPr>
        <p:grpSpPr>
          <a:xfrm>
            <a:off x="3988156" y="1394211"/>
            <a:ext cx="349052" cy="230049"/>
            <a:chOff x="3988156" y="1568461"/>
            <a:chExt cx="349052" cy="230049"/>
          </a:xfrm>
        </p:grpSpPr>
        <p:sp>
          <p:nvSpPr>
            <p:cNvPr id="9198" name="Google Shape;9198;p6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61"/>
          <p:cNvGrpSpPr/>
          <p:nvPr/>
        </p:nvGrpSpPr>
        <p:grpSpPr>
          <a:xfrm>
            <a:off x="2633037" y="1325623"/>
            <a:ext cx="379002" cy="366112"/>
            <a:chOff x="2633037" y="1499873"/>
            <a:chExt cx="379002" cy="366112"/>
          </a:xfrm>
        </p:grpSpPr>
        <p:sp>
          <p:nvSpPr>
            <p:cNvPr id="9206" name="Google Shape;9206;p6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61"/>
          <p:cNvGrpSpPr/>
          <p:nvPr/>
        </p:nvGrpSpPr>
        <p:grpSpPr>
          <a:xfrm>
            <a:off x="6675256" y="1341919"/>
            <a:ext cx="327823" cy="357009"/>
            <a:chOff x="6675256" y="1516169"/>
            <a:chExt cx="327823" cy="357009"/>
          </a:xfrm>
        </p:grpSpPr>
        <p:sp>
          <p:nvSpPr>
            <p:cNvPr id="9213" name="Google Shape;9213;p6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61"/>
          <p:cNvGrpSpPr/>
          <p:nvPr/>
        </p:nvGrpSpPr>
        <p:grpSpPr>
          <a:xfrm>
            <a:off x="8020159" y="1342301"/>
            <a:ext cx="300897" cy="356627"/>
            <a:chOff x="8020159" y="1516551"/>
            <a:chExt cx="300897" cy="356627"/>
          </a:xfrm>
        </p:grpSpPr>
        <p:sp>
          <p:nvSpPr>
            <p:cNvPr id="9223" name="Google Shape;9223;p6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61"/>
          <p:cNvGrpSpPr/>
          <p:nvPr/>
        </p:nvGrpSpPr>
        <p:grpSpPr>
          <a:xfrm>
            <a:off x="5377363" y="1341919"/>
            <a:ext cx="257357" cy="356627"/>
            <a:chOff x="5377363" y="1516169"/>
            <a:chExt cx="257357" cy="356627"/>
          </a:xfrm>
        </p:grpSpPr>
        <p:sp>
          <p:nvSpPr>
            <p:cNvPr id="9229" name="Google Shape;9229;p6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61"/>
          <p:cNvGrpSpPr/>
          <p:nvPr/>
        </p:nvGrpSpPr>
        <p:grpSpPr>
          <a:xfrm>
            <a:off x="4880567" y="1361620"/>
            <a:ext cx="356245" cy="317607"/>
            <a:chOff x="4880567" y="1535870"/>
            <a:chExt cx="356245" cy="317607"/>
          </a:xfrm>
        </p:grpSpPr>
        <p:sp>
          <p:nvSpPr>
            <p:cNvPr id="9247" name="Google Shape;9247;p6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1"/>
          <p:cNvGrpSpPr/>
          <p:nvPr/>
        </p:nvGrpSpPr>
        <p:grpSpPr>
          <a:xfrm>
            <a:off x="5771483" y="1341537"/>
            <a:ext cx="357359" cy="357391"/>
            <a:chOff x="5771483" y="1515787"/>
            <a:chExt cx="357359" cy="357391"/>
          </a:xfrm>
        </p:grpSpPr>
        <p:sp>
          <p:nvSpPr>
            <p:cNvPr id="9253" name="Google Shape;9253;p6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61"/>
          <p:cNvGrpSpPr/>
          <p:nvPr/>
        </p:nvGrpSpPr>
        <p:grpSpPr>
          <a:xfrm>
            <a:off x="7121669" y="1359360"/>
            <a:ext cx="321362" cy="321362"/>
            <a:chOff x="7121669" y="1533610"/>
            <a:chExt cx="321362" cy="321362"/>
          </a:xfrm>
        </p:grpSpPr>
        <p:sp>
          <p:nvSpPr>
            <p:cNvPr id="9258" name="Google Shape;9258;p6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61"/>
          <p:cNvGrpSpPr/>
          <p:nvPr/>
        </p:nvGrpSpPr>
        <p:grpSpPr>
          <a:xfrm>
            <a:off x="7562766" y="1340614"/>
            <a:ext cx="327059" cy="360192"/>
            <a:chOff x="7562766" y="1514864"/>
            <a:chExt cx="327059" cy="360192"/>
          </a:xfrm>
        </p:grpSpPr>
        <p:sp>
          <p:nvSpPr>
            <p:cNvPr id="9263" name="Google Shape;9263;p6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1"/>
          <p:cNvGrpSpPr/>
          <p:nvPr/>
        </p:nvGrpSpPr>
        <p:grpSpPr>
          <a:xfrm>
            <a:off x="6221229" y="1324423"/>
            <a:ext cx="361636" cy="362183"/>
            <a:chOff x="6259175" y="1559008"/>
            <a:chExt cx="271743" cy="272093"/>
          </a:xfrm>
        </p:grpSpPr>
        <p:sp>
          <p:nvSpPr>
            <p:cNvPr id="9268" name="Google Shape;9268;p6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61"/>
          <p:cNvGrpSpPr/>
          <p:nvPr/>
        </p:nvGrpSpPr>
        <p:grpSpPr>
          <a:xfrm>
            <a:off x="6671087" y="1835054"/>
            <a:ext cx="332757" cy="281833"/>
            <a:chOff x="6671087" y="2009304"/>
            <a:chExt cx="332757" cy="281833"/>
          </a:xfrm>
        </p:grpSpPr>
        <p:sp>
          <p:nvSpPr>
            <p:cNvPr id="9286" name="Google Shape;9286;p6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6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61"/>
          <p:cNvGrpSpPr/>
          <p:nvPr/>
        </p:nvGrpSpPr>
        <p:grpSpPr>
          <a:xfrm>
            <a:off x="2201806" y="1802335"/>
            <a:ext cx="349784" cy="349434"/>
            <a:chOff x="2201806" y="1976585"/>
            <a:chExt cx="349784" cy="349434"/>
          </a:xfrm>
        </p:grpSpPr>
        <p:sp>
          <p:nvSpPr>
            <p:cNvPr id="9290" name="Google Shape;9290;p6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61"/>
          <p:cNvGrpSpPr/>
          <p:nvPr/>
        </p:nvGrpSpPr>
        <p:grpSpPr>
          <a:xfrm>
            <a:off x="3094217" y="1802335"/>
            <a:ext cx="350198" cy="350548"/>
            <a:chOff x="3094217" y="1976585"/>
            <a:chExt cx="350198" cy="350548"/>
          </a:xfrm>
        </p:grpSpPr>
        <p:sp>
          <p:nvSpPr>
            <p:cNvPr id="9295" name="Google Shape;9295;p6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8" name="Google Shape;9308;p6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9" name="Google Shape;9309;p61"/>
          <p:cNvGrpSpPr/>
          <p:nvPr/>
        </p:nvGrpSpPr>
        <p:grpSpPr>
          <a:xfrm>
            <a:off x="3979435" y="1802335"/>
            <a:ext cx="345265" cy="349848"/>
            <a:chOff x="3979435" y="1976585"/>
            <a:chExt cx="345265" cy="349848"/>
          </a:xfrm>
        </p:grpSpPr>
        <p:sp>
          <p:nvSpPr>
            <p:cNvPr id="9310" name="Google Shape;9310;p6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61"/>
          <p:cNvGrpSpPr/>
          <p:nvPr/>
        </p:nvGrpSpPr>
        <p:grpSpPr>
          <a:xfrm>
            <a:off x="3541011" y="1334344"/>
            <a:ext cx="350166" cy="349434"/>
            <a:chOff x="3541011" y="1508594"/>
            <a:chExt cx="350166" cy="349434"/>
          </a:xfrm>
        </p:grpSpPr>
        <p:sp>
          <p:nvSpPr>
            <p:cNvPr id="9328" name="Google Shape;9328;p6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1"/>
          <p:cNvGrpSpPr/>
          <p:nvPr/>
        </p:nvGrpSpPr>
        <p:grpSpPr>
          <a:xfrm>
            <a:off x="3576626" y="1801571"/>
            <a:ext cx="284251" cy="351694"/>
            <a:chOff x="3576626" y="1975821"/>
            <a:chExt cx="284251" cy="351694"/>
          </a:xfrm>
        </p:grpSpPr>
        <p:sp>
          <p:nvSpPr>
            <p:cNvPr id="9342" name="Google Shape;9342;p6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61"/>
          <p:cNvGrpSpPr/>
          <p:nvPr/>
        </p:nvGrpSpPr>
        <p:grpSpPr>
          <a:xfrm>
            <a:off x="2722090" y="2715912"/>
            <a:ext cx="238770" cy="371841"/>
            <a:chOff x="2722090" y="2890162"/>
            <a:chExt cx="238770" cy="371841"/>
          </a:xfrm>
        </p:grpSpPr>
        <p:sp>
          <p:nvSpPr>
            <p:cNvPr id="9346" name="Google Shape;9346;p6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6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61"/>
          <p:cNvGrpSpPr/>
          <p:nvPr/>
        </p:nvGrpSpPr>
        <p:grpSpPr>
          <a:xfrm>
            <a:off x="6216367" y="1795906"/>
            <a:ext cx="361147" cy="361147"/>
            <a:chOff x="6216367" y="1970156"/>
            <a:chExt cx="361147" cy="361147"/>
          </a:xfrm>
        </p:grpSpPr>
        <p:sp>
          <p:nvSpPr>
            <p:cNvPr id="9351" name="Google Shape;9351;p6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61"/>
          <p:cNvGrpSpPr/>
          <p:nvPr/>
        </p:nvGrpSpPr>
        <p:grpSpPr>
          <a:xfrm>
            <a:off x="1289311" y="2751972"/>
            <a:ext cx="408156" cy="299783"/>
            <a:chOff x="1289311" y="2926222"/>
            <a:chExt cx="408156" cy="299783"/>
          </a:xfrm>
        </p:grpSpPr>
        <p:sp>
          <p:nvSpPr>
            <p:cNvPr id="9356" name="Google Shape;9356;p6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61"/>
          <p:cNvGrpSpPr/>
          <p:nvPr/>
        </p:nvGrpSpPr>
        <p:grpSpPr>
          <a:xfrm>
            <a:off x="7978465" y="1795142"/>
            <a:ext cx="361147" cy="360797"/>
            <a:chOff x="7978465" y="1969392"/>
            <a:chExt cx="361147" cy="360797"/>
          </a:xfrm>
        </p:grpSpPr>
        <p:sp>
          <p:nvSpPr>
            <p:cNvPr id="9359" name="Google Shape;9359;p6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8" name="Google Shape;9368;p6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9" name="Google Shape;9369;p61"/>
          <p:cNvGrpSpPr/>
          <p:nvPr/>
        </p:nvGrpSpPr>
        <p:grpSpPr>
          <a:xfrm>
            <a:off x="854261" y="2734563"/>
            <a:ext cx="377474" cy="335748"/>
            <a:chOff x="854261" y="2908813"/>
            <a:chExt cx="377474" cy="335748"/>
          </a:xfrm>
        </p:grpSpPr>
        <p:sp>
          <p:nvSpPr>
            <p:cNvPr id="9370" name="Google Shape;9370;p6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61"/>
          <p:cNvGrpSpPr/>
          <p:nvPr/>
        </p:nvGrpSpPr>
        <p:grpSpPr>
          <a:xfrm>
            <a:off x="1749728" y="2720527"/>
            <a:ext cx="386927" cy="363438"/>
            <a:chOff x="1749728" y="2894777"/>
            <a:chExt cx="386927" cy="363438"/>
          </a:xfrm>
        </p:grpSpPr>
        <p:sp>
          <p:nvSpPr>
            <p:cNvPr id="9376" name="Google Shape;9376;p6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61"/>
          <p:cNvGrpSpPr/>
          <p:nvPr/>
        </p:nvGrpSpPr>
        <p:grpSpPr>
          <a:xfrm>
            <a:off x="7098912" y="1795142"/>
            <a:ext cx="359651" cy="361560"/>
            <a:chOff x="7098912" y="1969392"/>
            <a:chExt cx="359651" cy="361560"/>
          </a:xfrm>
        </p:grpSpPr>
        <p:sp>
          <p:nvSpPr>
            <p:cNvPr id="9384" name="Google Shape;9384;p6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7" name="Google Shape;9397;p6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8" name="Google Shape;9398;p61"/>
          <p:cNvGrpSpPr/>
          <p:nvPr/>
        </p:nvGrpSpPr>
        <p:grpSpPr>
          <a:xfrm>
            <a:off x="5352728" y="1815989"/>
            <a:ext cx="327091" cy="322508"/>
            <a:chOff x="5352728" y="1990239"/>
            <a:chExt cx="327091" cy="322508"/>
          </a:xfrm>
        </p:grpSpPr>
        <p:sp>
          <p:nvSpPr>
            <p:cNvPr id="9399" name="Google Shape;9399;p6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61"/>
          <p:cNvGrpSpPr/>
          <p:nvPr/>
        </p:nvGrpSpPr>
        <p:grpSpPr>
          <a:xfrm>
            <a:off x="7538896" y="1795906"/>
            <a:ext cx="361147" cy="361529"/>
            <a:chOff x="7538896" y="1970156"/>
            <a:chExt cx="361147" cy="361529"/>
          </a:xfrm>
        </p:grpSpPr>
        <p:sp>
          <p:nvSpPr>
            <p:cNvPr id="9403" name="Google Shape;9403;p6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61"/>
          <p:cNvGrpSpPr/>
          <p:nvPr/>
        </p:nvGrpSpPr>
        <p:grpSpPr>
          <a:xfrm>
            <a:off x="4896099" y="1796670"/>
            <a:ext cx="358155" cy="358123"/>
            <a:chOff x="4896099" y="1970920"/>
            <a:chExt cx="358155" cy="358123"/>
          </a:xfrm>
        </p:grpSpPr>
        <p:sp>
          <p:nvSpPr>
            <p:cNvPr id="9410" name="Google Shape;9410;p6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61"/>
          <p:cNvGrpSpPr/>
          <p:nvPr/>
        </p:nvGrpSpPr>
        <p:grpSpPr>
          <a:xfrm>
            <a:off x="4048787" y="2802769"/>
            <a:ext cx="283488" cy="198604"/>
            <a:chOff x="4048787" y="2977019"/>
            <a:chExt cx="283488" cy="198604"/>
          </a:xfrm>
        </p:grpSpPr>
        <p:sp>
          <p:nvSpPr>
            <p:cNvPr id="9414" name="Google Shape;9414;p6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61"/>
          <p:cNvGrpSpPr/>
          <p:nvPr/>
        </p:nvGrpSpPr>
        <p:grpSpPr>
          <a:xfrm>
            <a:off x="4054103" y="2255941"/>
            <a:ext cx="218687" cy="349052"/>
            <a:chOff x="4054103" y="2430191"/>
            <a:chExt cx="218687" cy="349052"/>
          </a:xfrm>
        </p:grpSpPr>
        <p:sp>
          <p:nvSpPr>
            <p:cNvPr id="9421" name="Google Shape;9421;p6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61"/>
          <p:cNvGrpSpPr/>
          <p:nvPr/>
        </p:nvGrpSpPr>
        <p:grpSpPr>
          <a:xfrm>
            <a:off x="2185128" y="2253299"/>
            <a:ext cx="382758" cy="356595"/>
            <a:chOff x="2185128" y="2427549"/>
            <a:chExt cx="382758" cy="356595"/>
          </a:xfrm>
        </p:grpSpPr>
        <p:sp>
          <p:nvSpPr>
            <p:cNvPr id="9424" name="Google Shape;9424;p6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61"/>
          <p:cNvGrpSpPr/>
          <p:nvPr/>
        </p:nvGrpSpPr>
        <p:grpSpPr>
          <a:xfrm>
            <a:off x="2656907" y="2265043"/>
            <a:ext cx="332757" cy="332343"/>
            <a:chOff x="2656907" y="2439293"/>
            <a:chExt cx="332757" cy="332343"/>
          </a:xfrm>
        </p:grpSpPr>
        <p:sp>
          <p:nvSpPr>
            <p:cNvPr id="9429" name="Google Shape;9429;p6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61"/>
          <p:cNvGrpSpPr/>
          <p:nvPr/>
        </p:nvGrpSpPr>
        <p:grpSpPr>
          <a:xfrm>
            <a:off x="1731523" y="2248366"/>
            <a:ext cx="399435" cy="365698"/>
            <a:chOff x="1731523" y="2422616"/>
            <a:chExt cx="399435" cy="365698"/>
          </a:xfrm>
        </p:grpSpPr>
        <p:sp>
          <p:nvSpPr>
            <p:cNvPr id="9437" name="Google Shape;9437;p6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61"/>
          <p:cNvGrpSpPr/>
          <p:nvPr/>
        </p:nvGrpSpPr>
        <p:grpSpPr>
          <a:xfrm>
            <a:off x="3097241" y="2259314"/>
            <a:ext cx="344883" cy="343387"/>
            <a:chOff x="3097241" y="2433564"/>
            <a:chExt cx="344883" cy="343387"/>
          </a:xfrm>
        </p:grpSpPr>
        <p:sp>
          <p:nvSpPr>
            <p:cNvPr id="9441" name="Google Shape;9441;p6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61"/>
          <p:cNvGrpSpPr/>
          <p:nvPr/>
        </p:nvGrpSpPr>
        <p:grpSpPr>
          <a:xfrm>
            <a:off x="1278299" y="2265043"/>
            <a:ext cx="410829" cy="332343"/>
            <a:chOff x="1278299" y="2439293"/>
            <a:chExt cx="410829" cy="332343"/>
          </a:xfrm>
        </p:grpSpPr>
        <p:sp>
          <p:nvSpPr>
            <p:cNvPr id="9451" name="Google Shape;9451;p6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61"/>
          <p:cNvGrpSpPr/>
          <p:nvPr/>
        </p:nvGrpSpPr>
        <p:grpSpPr>
          <a:xfrm>
            <a:off x="2661459" y="1840751"/>
            <a:ext cx="322508" cy="273494"/>
            <a:chOff x="2661459" y="2015001"/>
            <a:chExt cx="322508" cy="273494"/>
          </a:xfrm>
        </p:grpSpPr>
        <p:sp>
          <p:nvSpPr>
            <p:cNvPr id="9460" name="Google Shape;9460;p6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61"/>
          <p:cNvGrpSpPr/>
          <p:nvPr/>
        </p:nvGrpSpPr>
        <p:grpSpPr>
          <a:xfrm>
            <a:off x="870939" y="2265043"/>
            <a:ext cx="331993" cy="331993"/>
            <a:chOff x="870939" y="2439293"/>
            <a:chExt cx="331993" cy="331993"/>
          </a:xfrm>
        </p:grpSpPr>
        <p:sp>
          <p:nvSpPr>
            <p:cNvPr id="9463" name="Google Shape;9463;p6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61"/>
          <p:cNvGrpSpPr/>
          <p:nvPr/>
        </p:nvGrpSpPr>
        <p:grpSpPr>
          <a:xfrm>
            <a:off x="6644957" y="2282103"/>
            <a:ext cx="371395" cy="278904"/>
            <a:chOff x="6644957" y="2456353"/>
            <a:chExt cx="371395" cy="278904"/>
          </a:xfrm>
        </p:grpSpPr>
        <p:sp>
          <p:nvSpPr>
            <p:cNvPr id="9480" name="Google Shape;9480;p6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61"/>
          <p:cNvGrpSpPr/>
          <p:nvPr/>
        </p:nvGrpSpPr>
        <p:grpSpPr>
          <a:xfrm>
            <a:off x="5388757" y="2240409"/>
            <a:ext cx="260349" cy="362292"/>
            <a:chOff x="5388757" y="2414659"/>
            <a:chExt cx="260349" cy="362292"/>
          </a:xfrm>
        </p:grpSpPr>
        <p:sp>
          <p:nvSpPr>
            <p:cNvPr id="9486" name="Google Shape;9486;p6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61"/>
          <p:cNvGrpSpPr/>
          <p:nvPr/>
        </p:nvGrpSpPr>
        <p:grpSpPr>
          <a:xfrm>
            <a:off x="3567142" y="2731507"/>
            <a:ext cx="348288" cy="340331"/>
            <a:chOff x="3567142" y="2905757"/>
            <a:chExt cx="348288" cy="340331"/>
          </a:xfrm>
        </p:grpSpPr>
        <p:sp>
          <p:nvSpPr>
            <p:cNvPr id="9507" name="Google Shape;9507;p6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61"/>
          <p:cNvGrpSpPr/>
          <p:nvPr/>
        </p:nvGrpSpPr>
        <p:grpSpPr>
          <a:xfrm>
            <a:off x="870939" y="1801571"/>
            <a:ext cx="332375" cy="350071"/>
            <a:chOff x="870939" y="1975821"/>
            <a:chExt cx="332375" cy="350071"/>
          </a:xfrm>
        </p:grpSpPr>
        <p:sp>
          <p:nvSpPr>
            <p:cNvPr id="9513" name="Google Shape;9513;p6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1"/>
          <p:cNvGrpSpPr/>
          <p:nvPr/>
        </p:nvGrpSpPr>
        <p:grpSpPr>
          <a:xfrm>
            <a:off x="7967103" y="2240791"/>
            <a:ext cx="355863" cy="361911"/>
            <a:chOff x="7967103" y="2415041"/>
            <a:chExt cx="355863" cy="361911"/>
          </a:xfrm>
        </p:grpSpPr>
        <p:sp>
          <p:nvSpPr>
            <p:cNvPr id="9518" name="Google Shape;9518;p6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61"/>
          <p:cNvGrpSpPr/>
          <p:nvPr/>
        </p:nvGrpSpPr>
        <p:grpSpPr>
          <a:xfrm>
            <a:off x="7529411" y="2240409"/>
            <a:ext cx="355863" cy="362292"/>
            <a:chOff x="7529411" y="2414659"/>
            <a:chExt cx="355863" cy="362292"/>
          </a:xfrm>
        </p:grpSpPr>
        <p:sp>
          <p:nvSpPr>
            <p:cNvPr id="9530" name="Google Shape;9530;p6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61"/>
          <p:cNvGrpSpPr/>
          <p:nvPr/>
        </p:nvGrpSpPr>
        <p:grpSpPr>
          <a:xfrm>
            <a:off x="5733194" y="2257468"/>
            <a:ext cx="446826" cy="327059"/>
            <a:chOff x="5733194" y="2431718"/>
            <a:chExt cx="446826" cy="327059"/>
          </a:xfrm>
        </p:grpSpPr>
        <p:sp>
          <p:nvSpPr>
            <p:cNvPr id="9543" name="Google Shape;9543;p6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61"/>
          <p:cNvGrpSpPr/>
          <p:nvPr/>
        </p:nvGrpSpPr>
        <p:grpSpPr>
          <a:xfrm>
            <a:off x="4876780" y="2243814"/>
            <a:ext cx="407774" cy="356627"/>
            <a:chOff x="4876780" y="2418064"/>
            <a:chExt cx="407774" cy="356627"/>
          </a:xfrm>
        </p:grpSpPr>
        <p:sp>
          <p:nvSpPr>
            <p:cNvPr id="9547" name="Google Shape;9547;p6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61"/>
          <p:cNvGrpSpPr/>
          <p:nvPr/>
        </p:nvGrpSpPr>
        <p:grpSpPr>
          <a:xfrm>
            <a:off x="7070872" y="2236621"/>
            <a:ext cx="398321" cy="371013"/>
            <a:chOff x="7070872" y="2410871"/>
            <a:chExt cx="398321" cy="371013"/>
          </a:xfrm>
        </p:grpSpPr>
        <p:sp>
          <p:nvSpPr>
            <p:cNvPr id="9556" name="Google Shape;9556;p6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0" name="Google Shape;9560;p6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61"/>
          <p:cNvGrpSpPr/>
          <p:nvPr/>
        </p:nvGrpSpPr>
        <p:grpSpPr>
          <a:xfrm>
            <a:off x="5318259" y="2807861"/>
            <a:ext cx="371013" cy="220787"/>
            <a:chOff x="5318259" y="2982111"/>
            <a:chExt cx="371013" cy="220787"/>
          </a:xfrm>
        </p:grpSpPr>
        <p:sp>
          <p:nvSpPr>
            <p:cNvPr id="9562" name="Google Shape;9562;p6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61"/>
          <p:cNvGrpSpPr/>
          <p:nvPr/>
        </p:nvGrpSpPr>
        <p:grpSpPr>
          <a:xfrm>
            <a:off x="7073928" y="2731507"/>
            <a:ext cx="371395" cy="371809"/>
            <a:chOff x="7073928" y="2905757"/>
            <a:chExt cx="371395" cy="371809"/>
          </a:xfrm>
        </p:grpSpPr>
        <p:sp>
          <p:nvSpPr>
            <p:cNvPr id="9571" name="Google Shape;9571;p6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61"/>
          <p:cNvGrpSpPr/>
          <p:nvPr/>
        </p:nvGrpSpPr>
        <p:grpSpPr>
          <a:xfrm>
            <a:off x="6188327" y="2781158"/>
            <a:ext cx="371395" cy="272857"/>
            <a:chOff x="6188327" y="2955408"/>
            <a:chExt cx="371395" cy="272857"/>
          </a:xfrm>
        </p:grpSpPr>
        <p:sp>
          <p:nvSpPr>
            <p:cNvPr id="9575" name="Google Shape;9575;p6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61"/>
          <p:cNvGrpSpPr/>
          <p:nvPr/>
        </p:nvGrpSpPr>
        <p:grpSpPr>
          <a:xfrm>
            <a:off x="7521454" y="2731889"/>
            <a:ext cx="359651" cy="371013"/>
            <a:chOff x="7521454" y="2906139"/>
            <a:chExt cx="359651" cy="371013"/>
          </a:xfrm>
        </p:grpSpPr>
        <p:sp>
          <p:nvSpPr>
            <p:cNvPr id="9578" name="Google Shape;9578;p6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61"/>
          <p:cNvGrpSpPr/>
          <p:nvPr/>
        </p:nvGrpSpPr>
        <p:grpSpPr>
          <a:xfrm>
            <a:off x="5782845" y="2732271"/>
            <a:ext cx="301661" cy="371013"/>
            <a:chOff x="5782845" y="2906521"/>
            <a:chExt cx="301661" cy="371013"/>
          </a:xfrm>
        </p:grpSpPr>
        <p:sp>
          <p:nvSpPr>
            <p:cNvPr id="9584" name="Google Shape;9584;p6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61"/>
          <p:cNvGrpSpPr/>
          <p:nvPr/>
        </p:nvGrpSpPr>
        <p:grpSpPr>
          <a:xfrm>
            <a:off x="3539102" y="2253299"/>
            <a:ext cx="355099" cy="355481"/>
            <a:chOff x="3539102" y="2427549"/>
            <a:chExt cx="355099" cy="355481"/>
          </a:xfrm>
        </p:grpSpPr>
        <p:sp>
          <p:nvSpPr>
            <p:cNvPr id="9588" name="Google Shape;9588;p6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61"/>
          <p:cNvGrpSpPr/>
          <p:nvPr/>
        </p:nvGrpSpPr>
        <p:grpSpPr>
          <a:xfrm>
            <a:off x="6630539" y="2743252"/>
            <a:ext cx="371777" cy="349434"/>
            <a:chOff x="6630539" y="2917502"/>
            <a:chExt cx="371777" cy="349434"/>
          </a:xfrm>
        </p:grpSpPr>
        <p:sp>
          <p:nvSpPr>
            <p:cNvPr id="9591" name="Google Shape;9591;p6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61"/>
          <p:cNvGrpSpPr/>
          <p:nvPr/>
        </p:nvGrpSpPr>
        <p:grpSpPr>
          <a:xfrm>
            <a:off x="2171474" y="3194979"/>
            <a:ext cx="408156" cy="343737"/>
            <a:chOff x="2171474" y="3369229"/>
            <a:chExt cx="408156" cy="343737"/>
          </a:xfrm>
        </p:grpSpPr>
        <p:sp>
          <p:nvSpPr>
            <p:cNvPr id="9599" name="Google Shape;9599;p6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61"/>
          <p:cNvGrpSpPr/>
          <p:nvPr/>
        </p:nvGrpSpPr>
        <p:grpSpPr>
          <a:xfrm>
            <a:off x="4891198" y="2750858"/>
            <a:ext cx="334634" cy="334634"/>
            <a:chOff x="4891198" y="2925108"/>
            <a:chExt cx="334634" cy="334634"/>
          </a:xfrm>
        </p:grpSpPr>
        <p:sp>
          <p:nvSpPr>
            <p:cNvPr id="9604" name="Google Shape;9604;p6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61"/>
          <p:cNvGrpSpPr/>
          <p:nvPr/>
        </p:nvGrpSpPr>
        <p:grpSpPr>
          <a:xfrm>
            <a:off x="7976174" y="2750858"/>
            <a:ext cx="334666" cy="334634"/>
            <a:chOff x="7976174" y="2925108"/>
            <a:chExt cx="334666" cy="334634"/>
          </a:xfrm>
        </p:grpSpPr>
        <p:sp>
          <p:nvSpPr>
            <p:cNvPr id="9613" name="Google Shape;9613;p6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61"/>
          <p:cNvGrpSpPr/>
          <p:nvPr/>
        </p:nvGrpSpPr>
        <p:grpSpPr>
          <a:xfrm>
            <a:off x="3091957" y="3199881"/>
            <a:ext cx="354717" cy="332757"/>
            <a:chOff x="3091957" y="3374131"/>
            <a:chExt cx="354717" cy="332757"/>
          </a:xfrm>
        </p:grpSpPr>
        <p:sp>
          <p:nvSpPr>
            <p:cNvPr id="9623" name="Google Shape;9623;p6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61"/>
          <p:cNvGrpSpPr/>
          <p:nvPr/>
        </p:nvGrpSpPr>
        <p:grpSpPr>
          <a:xfrm>
            <a:off x="3988156" y="3205960"/>
            <a:ext cx="353954" cy="318880"/>
            <a:chOff x="3988156" y="3380210"/>
            <a:chExt cx="353954" cy="318880"/>
          </a:xfrm>
        </p:grpSpPr>
        <p:sp>
          <p:nvSpPr>
            <p:cNvPr id="9630" name="Google Shape;9630;p6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61"/>
          <p:cNvGrpSpPr/>
          <p:nvPr/>
        </p:nvGrpSpPr>
        <p:grpSpPr>
          <a:xfrm>
            <a:off x="3541011" y="3193070"/>
            <a:ext cx="348257" cy="346188"/>
            <a:chOff x="3541011" y="3367320"/>
            <a:chExt cx="348257" cy="346188"/>
          </a:xfrm>
        </p:grpSpPr>
        <p:sp>
          <p:nvSpPr>
            <p:cNvPr id="9636" name="Google Shape;9636;p6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61"/>
          <p:cNvGrpSpPr/>
          <p:nvPr/>
        </p:nvGrpSpPr>
        <p:grpSpPr>
          <a:xfrm>
            <a:off x="1314678" y="3183967"/>
            <a:ext cx="334666" cy="365348"/>
            <a:chOff x="1314678" y="3358217"/>
            <a:chExt cx="334666" cy="365348"/>
          </a:xfrm>
        </p:grpSpPr>
        <p:sp>
          <p:nvSpPr>
            <p:cNvPr id="9641" name="Google Shape;9641;p6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1"/>
          <p:cNvGrpSpPr/>
          <p:nvPr/>
        </p:nvGrpSpPr>
        <p:grpSpPr>
          <a:xfrm>
            <a:off x="1748582" y="3198385"/>
            <a:ext cx="359269" cy="335780"/>
            <a:chOff x="1748582" y="3372635"/>
            <a:chExt cx="359269" cy="335780"/>
          </a:xfrm>
        </p:grpSpPr>
        <p:sp>
          <p:nvSpPr>
            <p:cNvPr id="9647" name="Google Shape;9647;p6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8" name="Google Shape;9648;p61"/>
            <p:cNvGrpSpPr/>
            <p:nvPr/>
          </p:nvGrpSpPr>
          <p:grpSpPr>
            <a:xfrm>
              <a:off x="1748582" y="3372635"/>
              <a:ext cx="333520" cy="335780"/>
              <a:chOff x="1748582" y="3372635"/>
              <a:chExt cx="333520" cy="335780"/>
            </a:xfrm>
          </p:grpSpPr>
          <p:sp>
            <p:nvSpPr>
              <p:cNvPr id="9649" name="Google Shape;9649;p6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52" name="Google Shape;9652;p61"/>
          <p:cNvGrpSpPr/>
          <p:nvPr/>
        </p:nvGrpSpPr>
        <p:grpSpPr>
          <a:xfrm>
            <a:off x="2640993" y="3183585"/>
            <a:ext cx="365348" cy="364966"/>
            <a:chOff x="2640993" y="3357835"/>
            <a:chExt cx="365348" cy="364966"/>
          </a:xfrm>
        </p:grpSpPr>
        <p:sp>
          <p:nvSpPr>
            <p:cNvPr id="9653" name="Google Shape;9653;p6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1"/>
          <p:cNvGrpSpPr/>
          <p:nvPr/>
        </p:nvGrpSpPr>
        <p:grpSpPr>
          <a:xfrm>
            <a:off x="4886264" y="3191924"/>
            <a:ext cx="350548" cy="350198"/>
            <a:chOff x="4886264" y="3366174"/>
            <a:chExt cx="350548" cy="350198"/>
          </a:xfrm>
        </p:grpSpPr>
        <p:sp>
          <p:nvSpPr>
            <p:cNvPr id="9664" name="Google Shape;9664;p6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1"/>
          <p:cNvGrpSpPr/>
          <p:nvPr/>
        </p:nvGrpSpPr>
        <p:grpSpPr>
          <a:xfrm>
            <a:off x="5331913" y="3239697"/>
            <a:ext cx="347143" cy="254684"/>
            <a:chOff x="5331913" y="3413947"/>
            <a:chExt cx="347143" cy="254684"/>
          </a:xfrm>
        </p:grpSpPr>
        <p:sp>
          <p:nvSpPr>
            <p:cNvPr id="9678" name="Google Shape;9678;p6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61"/>
          <p:cNvGrpSpPr/>
          <p:nvPr/>
        </p:nvGrpSpPr>
        <p:grpSpPr>
          <a:xfrm>
            <a:off x="5776798" y="3235528"/>
            <a:ext cx="346379" cy="264518"/>
            <a:chOff x="5776798" y="3409778"/>
            <a:chExt cx="346379" cy="264518"/>
          </a:xfrm>
        </p:grpSpPr>
        <p:sp>
          <p:nvSpPr>
            <p:cNvPr id="9685" name="Google Shape;9685;p6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61"/>
          <p:cNvGrpSpPr/>
          <p:nvPr/>
        </p:nvGrpSpPr>
        <p:grpSpPr>
          <a:xfrm>
            <a:off x="7108015" y="3222255"/>
            <a:ext cx="344883" cy="290299"/>
            <a:chOff x="7108015" y="3396505"/>
            <a:chExt cx="344883" cy="290299"/>
          </a:xfrm>
        </p:grpSpPr>
        <p:sp>
          <p:nvSpPr>
            <p:cNvPr id="9692" name="Google Shape;9692;p6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61"/>
          <p:cNvGrpSpPr/>
          <p:nvPr/>
        </p:nvGrpSpPr>
        <p:grpSpPr>
          <a:xfrm>
            <a:off x="7551754" y="3216558"/>
            <a:ext cx="344883" cy="301311"/>
            <a:chOff x="7551754" y="3390808"/>
            <a:chExt cx="344883" cy="301311"/>
          </a:xfrm>
        </p:grpSpPr>
        <p:sp>
          <p:nvSpPr>
            <p:cNvPr id="9697" name="Google Shape;9697;p6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1"/>
          <p:cNvGrpSpPr/>
          <p:nvPr/>
        </p:nvGrpSpPr>
        <p:grpSpPr>
          <a:xfrm>
            <a:off x="6707084" y="3213153"/>
            <a:ext cx="261145" cy="308504"/>
            <a:chOff x="6707084" y="3387403"/>
            <a:chExt cx="261145" cy="308504"/>
          </a:xfrm>
        </p:grpSpPr>
        <p:sp>
          <p:nvSpPr>
            <p:cNvPr id="9709" name="Google Shape;9709;p6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61"/>
          <p:cNvGrpSpPr/>
          <p:nvPr/>
        </p:nvGrpSpPr>
        <p:grpSpPr>
          <a:xfrm>
            <a:off x="848978" y="4123387"/>
            <a:ext cx="377824" cy="324418"/>
            <a:chOff x="848978" y="4297637"/>
            <a:chExt cx="377824" cy="324418"/>
          </a:xfrm>
        </p:grpSpPr>
        <p:sp>
          <p:nvSpPr>
            <p:cNvPr id="9714" name="Google Shape;9714;p6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1"/>
          <p:cNvGrpSpPr/>
          <p:nvPr/>
        </p:nvGrpSpPr>
        <p:grpSpPr>
          <a:xfrm>
            <a:off x="1754279" y="4112343"/>
            <a:ext cx="351439" cy="345965"/>
            <a:chOff x="1754279" y="4286593"/>
            <a:chExt cx="351439" cy="345965"/>
          </a:xfrm>
        </p:grpSpPr>
        <p:sp>
          <p:nvSpPr>
            <p:cNvPr id="9717" name="Google Shape;9717;p6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61"/>
          <p:cNvGrpSpPr/>
          <p:nvPr/>
        </p:nvGrpSpPr>
        <p:grpSpPr>
          <a:xfrm>
            <a:off x="3996113" y="4116926"/>
            <a:ext cx="336512" cy="335048"/>
            <a:chOff x="3996113" y="4291176"/>
            <a:chExt cx="336512" cy="335048"/>
          </a:xfrm>
        </p:grpSpPr>
        <p:sp>
          <p:nvSpPr>
            <p:cNvPr id="9723" name="Google Shape;9723;p6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6" name="Google Shape;9726;p6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7" name="Google Shape;9727;p61"/>
          <p:cNvGrpSpPr/>
          <p:nvPr/>
        </p:nvGrpSpPr>
        <p:grpSpPr>
          <a:xfrm>
            <a:off x="2179081" y="4111261"/>
            <a:ext cx="397525" cy="348670"/>
            <a:chOff x="2179081" y="4285511"/>
            <a:chExt cx="397525" cy="348670"/>
          </a:xfrm>
        </p:grpSpPr>
        <p:sp>
          <p:nvSpPr>
            <p:cNvPr id="9728" name="Google Shape;9728;p6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61"/>
          <p:cNvGrpSpPr/>
          <p:nvPr/>
        </p:nvGrpSpPr>
        <p:grpSpPr>
          <a:xfrm>
            <a:off x="3584201" y="4120746"/>
            <a:ext cx="267574" cy="329415"/>
            <a:chOff x="3584201" y="4294996"/>
            <a:chExt cx="267574" cy="329415"/>
          </a:xfrm>
        </p:grpSpPr>
        <p:sp>
          <p:nvSpPr>
            <p:cNvPr id="9731" name="Google Shape;9731;p6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1"/>
          <p:cNvGrpSpPr/>
          <p:nvPr/>
        </p:nvGrpSpPr>
        <p:grpSpPr>
          <a:xfrm>
            <a:off x="3082855" y="4121478"/>
            <a:ext cx="375946" cy="327823"/>
            <a:chOff x="3082855" y="4295728"/>
            <a:chExt cx="375946" cy="327823"/>
          </a:xfrm>
        </p:grpSpPr>
        <p:sp>
          <p:nvSpPr>
            <p:cNvPr id="9736" name="Google Shape;9736;p6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1"/>
          <p:cNvGrpSpPr/>
          <p:nvPr/>
        </p:nvGrpSpPr>
        <p:grpSpPr>
          <a:xfrm>
            <a:off x="2749016" y="4116926"/>
            <a:ext cx="150831" cy="336926"/>
            <a:chOff x="2749016" y="4291176"/>
            <a:chExt cx="150831" cy="336926"/>
          </a:xfrm>
        </p:grpSpPr>
        <p:sp>
          <p:nvSpPr>
            <p:cNvPr id="9748" name="Google Shape;9748;p6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61"/>
          <p:cNvGrpSpPr/>
          <p:nvPr/>
        </p:nvGrpSpPr>
        <p:grpSpPr>
          <a:xfrm>
            <a:off x="7127716" y="4105182"/>
            <a:ext cx="248254" cy="361942"/>
            <a:chOff x="7127716" y="4279432"/>
            <a:chExt cx="248254" cy="361942"/>
          </a:xfrm>
        </p:grpSpPr>
        <p:sp>
          <p:nvSpPr>
            <p:cNvPr id="9753" name="Google Shape;9753;p6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61"/>
          <p:cNvGrpSpPr/>
          <p:nvPr/>
        </p:nvGrpSpPr>
        <p:grpSpPr>
          <a:xfrm>
            <a:off x="7565408" y="4105182"/>
            <a:ext cx="248255" cy="361942"/>
            <a:chOff x="7565408" y="4279432"/>
            <a:chExt cx="248255" cy="361942"/>
          </a:xfrm>
        </p:grpSpPr>
        <p:sp>
          <p:nvSpPr>
            <p:cNvPr id="9763" name="Google Shape;9763;p6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61"/>
          <p:cNvGrpSpPr/>
          <p:nvPr/>
        </p:nvGrpSpPr>
        <p:grpSpPr>
          <a:xfrm>
            <a:off x="6264109" y="4105182"/>
            <a:ext cx="225498" cy="361560"/>
            <a:chOff x="6264109" y="4279432"/>
            <a:chExt cx="225498" cy="361560"/>
          </a:xfrm>
        </p:grpSpPr>
        <p:sp>
          <p:nvSpPr>
            <p:cNvPr id="9772" name="Google Shape;9772;p6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61"/>
          <p:cNvGrpSpPr/>
          <p:nvPr/>
        </p:nvGrpSpPr>
        <p:grpSpPr>
          <a:xfrm>
            <a:off x="7929578" y="4110115"/>
            <a:ext cx="395266" cy="351312"/>
            <a:chOff x="7929578" y="4284365"/>
            <a:chExt cx="395266" cy="351312"/>
          </a:xfrm>
        </p:grpSpPr>
        <p:sp>
          <p:nvSpPr>
            <p:cNvPr id="9775" name="Google Shape;9775;p6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61"/>
          <p:cNvGrpSpPr/>
          <p:nvPr/>
        </p:nvGrpSpPr>
        <p:grpSpPr>
          <a:xfrm>
            <a:off x="6595502" y="4149527"/>
            <a:ext cx="426315" cy="332826"/>
            <a:chOff x="6639652" y="4323777"/>
            <a:chExt cx="426315" cy="332826"/>
          </a:xfrm>
        </p:grpSpPr>
        <p:sp>
          <p:nvSpPr>
            <p:cNvPr id="9780" name="Google Shape;9780;p6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61"/>
          <p:cNvGrpSpPr/>
          <p:nvPr/>
        </p:nvGrpSpPr>
        <p:grpSpPr>
          <a:xfrm>
            <a:off x="5357662" y="4123387"/>
            <a:ext cx="287275" cy="326296"/>
            <a:chOff x="5357662" y="4297637"/>
            <a:chExt cx="287275" cy="326296"/>
          </a:xfrm>
        </p:grpSpPr>
        <p:sp>
          <p:nvSpPr>
            <p:cNvPr id="9791" name="Google Shape;9791;p6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61"/>
          <p:cNvGrpSpPr/>
          <p:nvPr/>
        </p:nvGrpSpPr>
        <p:grpSpPr>
          <a:xfrm>
            <a:off x="5774124" y="4120300"/>
            <a:ext cx="331611" cy="331674"/>
            <a:chOff x="5774124" y="4294550"/>
            <a:chExt cx="331611" cy="331674"/>
          </a:xfrm>
        </p:grpSpPr>
        <p:sp>
          <p:nvSpPr>
            <p:cNvPr id="9797" name="Google Shape;9797;p6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61"/>
          <p:cNvGrpSpPr/>
          <p:nvPr/>
        </p:nvGrpSpPr>
        <p:grpSpPr>
          <a:xfrm>
            <a:off x="4890434" y="4113139"/>
            <a:ext cx="345997" cy="346029"/>
            <a:chOff x="4890434" y="4287389"/>
            <a:chExt cx="345997" cy="346029"/>
          </a:xfrm>
        </p:grpSpPr>
        <p:sp>
          <p:nvSpPr>
            <p:cNvPr id="9800" name="Google Shape;9800;p6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61"/>
          <p:cNvGrpSpPr/>
          <p:nvPr/>
        </p:nvGrpSpPr>
        <p:grpSpPr>
          <a:xfrm>
            <a:off x="2165809" y="3636809"/>
            <a:ext cx="422542" cy="342973"/>
            <a:chOff x="2165809" y="3811059"/>
            <a:chExt cx="422542" cy="342973"/>
          </a:xfrm>
        </p:grpSpPr>
        <p:sp>
          <p:nvSpPr>
            <p:cNvPr id="9808" name="Google Shape;9808;p6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6" name="Google Shape;9826;p6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7" name="Google Shape;9827;p61"/>
          <p:cNvGrpSpPr/>
          <p:nvPr/>
        </p:nvGrpSpPr>
        <p:grpSpPr>
          <a:xfrm>
            <a:off x="903530" y="3631875"/>
            <a:ext cx="264550" cy="353222"/>
            <a:chOff x="903530" y="3806125"/>
            <a:chExt cx="264550" cy="353222"/>
          </a:xfrm>
        </p:grpSpPr>
        <p:sp>
          <p:nvSpPr>
            <p:cNvPr id="9828" name="Google Shape;9828;p6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61"/>
          <p:cNvGrpSpPr/>
          <p:nvPr/>
        </p:nvGrpSpPr>
        <p:grpSpPr>
          <a:xfrm>
            <a:off x="850092" y="3178684"/>
            <a:ext cx="369517" cy="375660"/>
            <a:chOff x="850092" y="3352934"/>
            <a:chExt cx="369517" cy="375660"/>
          </a:xfrm>
        </p:grpSpPr>
        <p:sp>
          <p:nvSpPr>
            <p:cNvPr id="9833" name="Google Shape;9833;p6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61"/>
          <p:cNvGrpSpPr/>
          <p:nvPr/>
        </p:nvGrpSpPr>
        <p:grpSpPr>
          <a:xfrm>
            <a:off x="2611458" y="3642124"/>
            <a:ext cx="426329" cy="332375"/>
            <a:chOff x="2611458" y="3816374"/>
            <a:chExt cx="426329" cy="332375"/>
          </a:xfrm>
        </p:grpSpPr>
        <p:sp>
          <p:nvSpPr>
            <p:cNvPr id="9839" name="Google Shape;9839;p6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9" name="Google Shape;9849;p6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0" name="Google Shape;9850;p61"/>
          <p:cNvGrpSpPr/>
          <p:nvPr/>
        </p:nvGrpSpPr>
        <p:grpSpPr>
          <a:xfrm>
            <a:off x="4019984" y="3631143"/>
            <a:ext cx="293704" cy="353954"/>
            <a:chOff x="4019984" y="3805393"/>
            <a:chExt cx="293704" cy="353954"/>
          </a:xfrm>
        </p:grpSpPr>
        <p:sp>
          <p:nvSpPr>
            <p:cNvPr id="9851" name="Google Shape;9851;p6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61"/>
          <p:cNvGrpSpPr/>
          <p:nvPr/>
        </p:nvGrpSpPr>
        <p:grpSpPr>
          <a:xfrm>
            <a:off x="8006505" y="3215794"/>
            <a:ext cx="323654" cy="303189"/>
            <a:chOff x="8006505" y="3390044"/>
            <a:chExt cx="323654" cy="303189"/>
          </a:xfrm>
        </p:grpSpPr>
        <p:sp>
          <p:nvSpPr>
            <p:cNvPr id="9854" name="Google Shape;9854;p6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61"/>
          <p:cNvGrpSpPr/>
          <p:nvPr/>
        </p:nvGrpSpPr>
        <p:grpSpPr>
          <a:xfrm>
            <a:off x="1299146" y="3632257"/>
            <a:ext cx="367990" cy="351312"/>
            <a:chOff x="1299146" y="3806507"/>
            <a:chExt cx="367990" cy="351312"/>
          </a:xfrm>
        </p:grpSpPr>
        <p:sp>
          <p:nvSpPr>
            <p:cNvPr id="9861" name="Google Shape;9861;p6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3" name="Google Shape;9863;p6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4" name="Google Shape;9864;p61"/>
          <p:cNvGrpSpPr/>
          <p:nvPr/>
        </p:nvGrpSpPr>
        <p:grpSpPr>
          <a:xfrm>
            <a:off x="7550258" y="3658420"/>
            <a:ext cx="371395" cy="301279"/>
            <a:chOff x="7550258" y="3832670"/>
            <a:chExt cx="371395" cy="301279"/>
          </a:xfrm>
        </p:grpSpPr>
        <p:sp>
          <p:nvSpPr>
            <p:cNvPr id="9865" name="Google Shape;9865;p6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3" name="Google Shape;9883;p6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4" name="Google Shape;9884;p61"/>
          <p:cNvGrpSpPr/>
          <p:nvPr/>
        </p:nvGrpSpPr>
        <p:grpSpPr>
          <a:xfrm>
            <a:off x="6659725" y="3633785"/>
            <a:ext cx="367608" cy="350548"/>
            <a:chOff x="6659725" y="3808035"/>
            <a:chExt cx="367608" cy="350548"/>
          </a:xfrm>
        </p:grpSpPr>
        <p:sp>
          <p:nvSpPr>
            <p:cNvPr id="9885" name="Google Shape;9885;p6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61"/>
          <p:cNvGrpSpPr/>
          <p:nvPr/>
        </p:nvGrpSpPr>
        <p:grpSpPr>
          <a:xfrm>
            <a:off x="6219391" y="3642506"/>
            <a:ext cx="356627" cy="334252"/>
            <a:chOff x="6219391" y="3816756"/>
            <a:chExt cx="356627" cy="334252"/>
          </a:xfrm>
        </p:grpSpPr>
        <p:sp>
          <p:nvSpPr>
            <p:cNvPr id="9888" name="Google Shape;9888;p6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61"/>
          <p:cNvGrpSpPr/>
          <p:nvPr/>
        </p:nvGrpSpPr>
        <p:grpSpPr>
          <a:xfrm>
            <a:off x="5778676" y="3652722"/>
            <a:ext cx="349052" cy="313055"/>
            <a:chOff x="5778676" y="3826972"/>
            <a:chExt cx="349052" cy="313055"/>
          </a:xfrm>
        </p:grpSpPr>
        <p:sp>
          <p:nvSpPr>
            <p:cNvPr id="9893" name="Google Shape;9893;p6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1"/>
          <p:cNvGrpSpPr/>
          <p:nvPr/>
        </p:nvGrpSpPr>
        <p:grpSpPr>
          <a:xfrm>
            <a:off x="5355784" y="3660297"/>
            <a:ext cx="299019" cy="297905"/>
            <a:chOff x="5355784" y="3834547"/>
            <a:chExt cx="299019" cy="297905"/>
          </a:xfrm>
        </p:grpSpPr>
        <p:sp>
          <p:nvSpPr>
            <p:cNvPr id="9899" name="Google Shape;9899;p6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61"/>
          <p:cNvGrpSpPr/>
          <p:nvPr/>
        </p:nvGrpSpPr>
        <p:grpSpPr>
          <a:xfrm>
            <a:off x="8036455" y="3633021"/>
            <a:ext cx="292176" cy="353985"/>
            <a:chOff x="8036455" y="3807271"/>
            <a:chExt cx="292176" cy="353985"/>
          </a:xfrm>
        </p:grpSpPr>
        <p:sp>
          <p:nvSpPr>
            <p:cNvPr id="9904" name="Google Shape;9904;p6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6" name="Google Shape;9906;p6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9907" name="Google Shape;9907;p6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9908" name="Google Shape;9908;p61"/>
          <p:cNvGrpSpPr/>
          <p:nvPr/>
        </p:nvGrpSpPr>
        <p:grpSpPr>
          <a:xfrm>
            <a:off x="4874902" y="3634549"/>
            <a:ext cx="345615" cy="350835"/>
            <a:chOff x="4874902" y="3808799"/>
            <a:chExt cx="345615" cy="350835"/>
          </a:xfrm>
        </p:grpSpPr>
        <p:sp>
          <p:nvSpPr>
            <p:cNvPr id="9909" name="Google Shape;9909;p6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61"/>
          <p:cNvGrpSpPr/>
          <p:nvPr/>
        </p:nvGrpSpPr>
        <p:grpSpPr>
          <a:xfrm>
            <a:off x="3095745" y="3631143"/>
            <a:ext cx="352840" cy="354717"/>
            <a:chOff x="3095745" y="3805393"/>
            <a:chExt cx="352840" cy="354717"/>
          </a:xfrm>
        </p:grpSpPr>
        <p:sp>
          <p:nvSpPr>
            <p:cNvPr id="9927" name="Google Shape;9927;p6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936"/>
        <p:cNvGrpSpPr/>
        <p:nvPr/>
      </p:nvGrpSpPr>
      <p:grpSpPr>
        <a:xfrm>
          <a:off x="0" y="0"/>
          <a:ext cx="0" cy="0"/>
          <a:chOff x="0" y="0"/>
          <a:chExt cx="0" cy="0"/>
        </a:xfrm>
      </p:grpSpPr>
      <p:grpSp>
        <p:nvGrpSpPr>
          <p:cNvPr id="9937" name="Google Shape;9937;p62"/>
          <p:cNvGrpSpPr/>
          <p:nvPr/>
        </p:nvGrpSpPr>
        <p:grpSpPr>
          <a:xfrm>
            <a:off x="2733780" y="4039081"/>
            <a:ext cx="342144" cy="362704"/>
            <a:chOff x="2704005" y="4258781"/>
            <a:chExt cx="342144" cy="362704"/>
          </a:xfrm>
        </p:grpSpPr>
        <p:sp>
          <p:nvSpPr>
            <p:cNvPr id="9938" name="Google Shape;9938;p6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62"/>
          <p:cNvGrpSpPr/>
          <p:nvPr/>
        </p:nvGrpSpPr>
        <p:grpSpPr>
          <a:xfrm>
            <a:off x="2157462" y="4083096"/>
            <a:ext cx="347435" cy="363370"/>
            <a:chOff x="2157462" y="4258496"/>
            <a:chExt cx="347435" cy="363370"/>
          </a:xfrm>
        </p:grpSpPr>
        <p:sp>
          <p:nvSpPr>
            <p:cNvPr id="9946" name="Google Shape;9946;p6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2"/>
          <p:cNvGrpSpPr/>
          <p:nvPr/>
        </p:nvGrpSpPr>
        <p:grpSpPr>
          <a:xfrm>
            <a:off x="4010963" y="3588381"/>
            <a:ext cx="343665" cy="363211"/>
            <a:chOff x="4010963" y="3763781"/>
            <a:chExt cx="343665" cy="363211"/>
          </a:xfrm>
        </p:grpSpPr>
        <p:sp>
          <p:nvSpPr>
            <p:cNvPr id="9950" name="Google Shape;9950;p6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62"/>
          <p:cNvGrpSpPr/>
          <p:nvPr/>
        </p:nvGrpSpPr>
        <p:grpSpPr>
          <a:xfrm>
            <a:off x="2214042" y="3635109"/>
            <a:ext cx="368153" cy="311193"/>
            <a:chOff x="2214042" y="3810509"/>
            <a:chExt cx="368153" cy="311193"/>
          </a:xfrm>
        </p:grpSpPr>
        <p:sp>
          <p:nvSpPr>
            <p:cNvPr id="9956" name="Google Shape;9956;p6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62"/>
          <p:cNvGrpSpPr/>
          <p:nvPr/>
        </p:nvGrpSpPr>
        <p:grpSpPr>
          <a:xfrm>
            <a:off x="1797413" y="3606819"/>
            <a:ext cx="367805" cy="367773"/>
            <a:chOff x="1768938" y="3782219"/>
            <a:chExt cx="367805" cy="367773"/>
          </a:xfrm>
        </p:grpSpPr>
        <p:sp>
          <p:nvSpPr>
            <p:cNvPr id="9959" name="Google Shape;9959;p6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62"/>
          <p:cNvGrpSpPr/>
          <p:nvPr/>
        </p:nvGrpSpPr>
        <p:grpSpPr>
          <a:xfrm>
            <a:off x="2681385" y="3623039"/>
            <a:ext cx="325544" cy="327413"/>
            <a:chOff x="2681385" y="3798439"/>
            <a:chExt cx="325544" cy="327413"/>
          </a:xfrm>
        </p:grpSpPr>
        <p:sp>
          <p:nvSpPr>
            <p:cNvPr id="9965" name="Google Shape;9965;p6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62"/>
          <p:cNvGrpSpPr/>
          <p:nvPr/>
        </p:nvGrpSpPr>
        <p:grpSpPr>
          <a:xfrm>
            <a:off x="6243928" y="4088102"/>
            <a:ext cx="274254" cy="350824"/>
            <a:chOff x="6243928" y="4263502"/>
            <a:chExt cx="274254" cy="350824"/>
          </a:xfrm>
        </p:grpSpPr>
        <p:sp>
          <p:nvSpPr>
            <p:cNvPr id="9973" name="Google Shape;9973;p6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2"/>
          <p:cNvGrpSpPr/>
          <p:nvPr/>
        </p:nvGrpSpPr>
        <p:grpSpPr>
          <a:xfrm>
            <a:off x="3560600" y="3587938"/>
            <a:ext cx="352345" cy="363655"/>
            <a:chOff x="3560600" y="3763338"/>
            <a:chExt cx="352345" cy="363655"/>
          </a:xfrm>
        </p:grpSpPr>
        <p:sp>
          <p:nvSpPr>
            <p:cNvPr id="9982" name="Google Shape;9982;p6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62"/>
          <p:cNvGrpSpPr/>
          <p:nvPr/>
        </p:nvGrpSpPr>
        <p:grpSpPr>
          <a:xfrm>
            <a:off x="5790556" y="4085852"/>
            <a:ext cx="279513" cy="356083"/>
            <a:chOff x="5790556" y="4261252"/>
            <a:chExt cx="279513" cy="356083"/>
          </a:xfrm>
        </p:grpSpPr>
        <p:sp>
          <p:nvSpPr>
            <p:cNvPr id="9986" name="Google Shape;9986;p6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62"/>
          <p:cNvGrpSpPr/>
          <p:nvPr/>
        </p:nvGrpSpPr>
        <p:grpSpPr>
          <a:xfrm>
            <a:off x="5341333" y="4085852"/>
            <a:ext cx="278752" cy="356463"/>
            <a:chOff x="5341333" y="4261252"/>
            <a:chExt cx="278752" cy="356463"/>
          </a:xfrm>
        </p:grpSpPr>
        <p:sp>
          <p:nvSpPr>
            <p:cNvPr id="9994" name="Google Shape;9994;p6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1" name="Google Shape;10001;p6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2" name="Google Shape;10002;p62"/>
          <p:cNvGrpSpPr/>
          <p:nvPr/>
        </p:nvGrpSpPr>
        <p:grpSpPr>
          <a:xfrm>
            <a:off x="3103646" y="3590676"/>
            <a:ext cx="360233" cy="362451"/>
            <a:chOff x="3107608" y="3763401"/>
            <a:chExt cx="360233" cy="362451"/>
          </a:xfrm>
        </p:grpSpPr>
        <p:sp>
          <p:nvSpPr>
            <p:cNvPr id="10003" name="Google Shape;10003;p6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62"/>
          <p:cNvGrpSpPr/>
          <p:nvPr/>
        </p:nvGrpSpPr>
        <p:grpSpPr>
          <a:xfrm>
            <a:off x="889343" y="3625827"/>
            <a:ext cx="351585" cy="339705"/>
            <a:chOff x="889343" y="3801227"/>
            <a:chExt cx="351585" cy="339705"/>
          </a:xfrm>
        </p:grpSpPr>
        <p:sp>
          <p:nvSpPr>
            <p:cNvPr id="10007" name="Google Shape;10007;p6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62"/>
          <p:cNvGrpSpPr/>
          <p:nvPr/>
        </p:nvGrpSpPr>
        <p:grpSpPr>
          <a:xfrm>
            <a:off x="4896609" y="4085472"/>
            <a:ext cx="278784" cy="355323"/>
            <a:chOff x="4896609" y="4260872"/>
            <a:chExt cx="278784" cy="355323"/>
          </a:xfrm>
        </p:grpSpPr>
        <p:sp>
          <p:nvSpPr>
            <p:cNvPr id="10013" name="Google Shape;10013;p6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62"/>
          <p:cNvGrpSpPr/>
          <p:nvPr/>
        </p:nvGrpSpPr>
        <p:grpSpPr>
          <a:xfrm>
            <a:off x="7598438" y="4090731"/>
            <a:ext cx="260283" cy="345914"/>
            <a:chOff x="7598438" y="4266131"/>
            <a:chExt cx="260283" cy="345914"/>
          </a:xfrm>
        </p:grpSpPr>
        <p:sp>
          <p:nvSpPr>
            <p:cNvPr id="10020" name="Google Shape;10020;p6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2"/>
          <p:cNvGrpSpPr/>
          <p:nvPr/>
        </p:nvGrpSpPr>
        <p:grpSpPr>
          <a:xfrm>
            <a:off x="1767069" y="3184746"/>
            <a:ext cx="286324" cy="348163"/>
            <a:chOff x="1767069" y="3360146"/>
            <a:chExt cx="286324" cy="348163"/>
          </a:xfrm>
        </p:grpSpPr>
        <p:sp>
          <p:nvSpPr>
            <p:cNvPr id="10028" name="Google Shape;10028;p6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62"/>
          <p:cNvGrpSpPr/>
          <p:nvPr/>
        </p:nvGrpSpPr>
        <p:grpSpPr>
          <a:xfrm>
            <a:off x="7149944" y="4090731"/>
            <a:ext cx="260283" cy="345914"/>
            <a:chOff x="7149944" y="4266131"/>
            <a:chExt cx="260283" cy="345914"/>
          </a:xfrm>
        </p:grpSpPr>
        <p:sp>
          <p:nvSpPr>
            <p:cNvPr id="10036" name="Google Shape;10036;p6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62"/>
          <p:cNvGrpSpPr/>
          <p:nvPr/>
        </p:nvGrpSpPr>
        <p:grpSpPr>
          <a:xfrm>
            <a:off x="6695051" y="4083951"/>
            <a:ext cx="270104" cy="360233"/>
            <a:chOff x="6695051" y="4259351"/>
            <a:chExt cx="270104" cy="360233"/>
          </a:xfrm>
        </p:grpSpPr>
        <p:sp>
          <p:nvSpPr>
            <p:cNvPr id="10043" name="Google Shape;10043;p6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62"/>
          <p:cNvGrpSpPr/>
          <p:nvPr/>
        </p:nvGrpSpPr>
        <p:grpSpPr>
          <a:xfrm>
            <a:off x="8047661" y="4082051"/>
            <a:ext cx="277263" cy="362514"/>
            <a:chOff x="8047661" y="4257451"/>
            <a:chExt cx="277263" cy="362514"/>
          </a:xfrm>
        </p:grpSpPr>
        <p:sp>
          <p:nvSpPr>
            <p:cNvPr id="10048" name="Google Shape;10048;p6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62"/>
          <p:cNvGrpSpPr/>
          <p:nvPr/>
        </p:nvGrpSpPr>
        <p:grpSpPr>
          <a:xfrm>
            <a:off x="6248078" y="3609068"/>
            <a:ext cx="277263" cy="356115"/>
            <a:chOff x="6248078" y="3784468"/>
            <a:chExt cx="277263" cy="356115"/>
          </a:xfrm>
        </p:grpSpPr>
        <p:sp>
          <p:nvSpPr>
            <p:cNvPr id="10053" name="Google Shape;10053;p6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62"/>
          <p:cNvGrpSpPr/>
          <p:nvPr/>
        </p:nvGrpSpPr>
        <p:grpSpPr>
          <a:xfrm>
            <a:off x="5800725" y="3610589"/>
            <a:ext cx="277644" cy="354594"/>
            <a:chOff x="5800725" y="3785989"/>
            <a:chExt cx="277644" cy="354594"/>
          </a:xfrm>
        </p:grpSpPr>
        <p:sp>
          <p:nvSpPr>
            <p:cNvPr id="10059" name="Google Shape;10059;p6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62"/>
          <p:cNvGrpSpPr/>
          <p:nvPr/>
        </p:nvGrpSpPr>
        <p:grpSpPr>
          <a:xfrm>
            <a:off x="2206122" y="3185348"/>
            <a:ext cx="308183" cy="347561"/>
            <a:chOff x="2206122" y="3360748"/>
            <a:chExt cx="308183" cy="347561"/>
          </a:xfrm>
        </p:grpSpPr>
        <p:sp>
          <p:nvSpPr>
            <p:cNvPr id="10067" name="Google Shape;10067;p6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62"/>
          <p:cNvGrpSpPr/>
          <p:nvPr/>
        </p:nvGrpSpPr>
        <p:grpSpPr>
          <a:xfrm>
            <a:off x="5353403" y="3610209"/>
            <a:ext cx="277992" cy="354974"/>
            <a:chOff x="5353403" y="3785609"/>
            <a:chExt cx="277992" cy="354974"/>
          </a:xfrm>
        </p:grpSpPr>
        <p:sp>
          <p:nvSpPr>
            <p:cNvPr id="10073" name="Google Shape;10073;p6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62"/>
          <p:cNvGrpSpPr/>
          <p:nvPr/>
        </p:nvGrpSpPr>
        <p:grpSpPr>
          <a:xfrm>
            <a:off x="4896229" y="3610589"/>
            <a:ext cx="278784" cy="354594"/>
            <a:chOff x="4896229" y="3785989"/>
            <a:chExt cx="278784" cy="354594"/>
          </a:xfrm>
        </p:grpSpPr>
        <p:sp>
          <p:nvSpPr>
            <p:cNvPr id="10080" name="Google Shape;10080;p6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62"/>
          <p:cNvGrpSpPr/>
          <p:nvPr/>
        </p:nvGrpSpPr>
        <p:grpSpPr>
          <a:xfrm>
            <a:off x="7592387" y="3612458"/>
            <a:ext cx="273874" cy="351204"/>
            <a:chOff x="7592387" y="3787858"/>
            <a:chExt cx="273874" cy="351204"/>
          </a:xfrm>
        </p:grpSpPr>
        <p:sp>
          <p:nvSpPr>
            <p:cNvPr id="10087" name="Google Shape;10087;p6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2"/>
          <p:cNvGrpSpPr/>
          <p:nvPr/>
        </p:nvGrpSpPr>
        <p:grpSpPr>
          <a:xfrm>
            <a:off x="7145794" y="3612458"/>
            <a:ext cx="274254" cy="350444"/>
            <a:chOff x="7145794" y="3787858"/>
            <a:chExt cx="274254" cy="350444"/>
          </a:xfrm>
        </p:grpSpPr>
        <p:sp>
          <p:nvSpPr>
            <p:cNvPr id="10092" name="Google Shape;10092;p6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62"/>
          <p:cNvGrpSpPr/>
          <p:nvPr/>
        </p:nvGrpSpPr>
        <p:grpSpPr>
          <a:xfrm>
            <a:off x="8054060" y="3611698"/>
            <a:ext cx="266334" cy="353834"/>
            <a:chOff x="8054060" y="3787098"/>
            <a:chExt cx="266334" cy="353834"/>
          </a:xfrm>
        </p:grpSpPr>
        <p:sp>
          <p:nvSpPr>
            <p:cNvPr id="10099" name="Google Shape;10099;p6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62"/>
          <p:cNvGrpSpPr/>
          <p:nvPr/>
        </p:nvGrpSpPr>
        <p:grpSpPr>
          <a:xfrm>
            <a:off x="6702211" y="3607199"/>
            <a:ext cx="270104" cy="361754"/>
            <a:chOff x="6702211" y="3782599"/>
            <a:chExt cx="270104" cy="361754"/>
          </a:xfrm>
        </p:grpSpPr>
        <p:sp>
          <p:nvSpPr>
            <p:cNvPr id="10104" name="Google Shape;10104;p6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62"/>
          <p:cNvGrpSpPr/>
          <p:nvPr/>
        </p:nvGrpSpPr>
        <p:grpSpPr>
          <a:xfrm>
            <a:off x="3516886" y="3263327"/>
            <a:ext cx="391854" cy="269922"/>
            <a:chOff x="3516850" y="3406526"/>
            <a:chExt cx="369674" cy="254644"/>
          </a:xfrm>
        </p:grpSpPr>
        <p:sp>
          <p:nvSpPr>
            <p:cNvPr id="10110" name="Google Shape;10110;p6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2"/>
          <p:cNvGrpSpPr/>
          <p:nvPr/>
        </p:nvGrpSpPr>
        <p:grpSpPr>
          <a:xfrm>
            <a:off x="1310655" y="3185127"/>
            <a:ext cx="306314" cy="347403"/>
            <a:chOff x="1310655" y="3360527"/>
            <a:chExt cx="306314" cy="347403"/>
          </a:xfrm>
        </p:grpSpPr>
        <p:sp>
          <p:nvSpPr>
            <p:cNvPr id="10115" name="Google Shape;10115;p6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62"/>
          <p:cNvGrpSpPr/>
          <p:nvPr/>
        </p:nvGrpSpPr>
        <p:grpSpPr>
          <a:xfrm>
            <a:off x="3119678" y="3184746"/>
            <a:ext cx="269343" cy="348543"/>
            <a:chOff x="3119678" y="3360146"/>
            <a:chExt cx="269343" cy="348543"/>
          </a:xfrm>
        </p:grpSpPr>
        <p:sp>
          <p:nvSpPr>
            <p:cNvPr id="10121" name="Google Shape;10121;p6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62"/>
          <p:cNvGrpSpPr/>
          <p:nvPr/>
        </p:nvGrpSpPr>
        <p:grpSpPr>
          <a:xfrm>
            <a:off x="3967213" y="3181547"/>
            <a:ext cx="368185" cy="354753"/>
            <a:chOff x="3967213" y="3356947"/>
            <a:chExt cx="368185" cy="354753"/>
          </a:xfrm>
        </p:grpSpPr>
        <p:sp>
          <p:nvSpPr>
            <p:cNvPr id="10129" name="Google Shape;10129;p6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62"/>
          <p:cNvGrpSpPr/>
          <p:nvPr/>
        </p:nvGrpSpPr>
        <p:grpSpPr>
          <a:xfrm>
            <a:off x="871254" y="3184746"/>
            <a:ext cx="285183" cy="347023"/>
            <a:chOff x="871254" y="3360146"/>
            <a:chExt cx="285183" cy="347023"/>
          </a:xfrm>
        </p:grpSpPr>
        <p:sp>
          <p:nvSpPr>
            <p:cNvPr id="10135" name="Google Shape;10135;p6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62"/>
          <p:cNvGrpSpPr/>
          <p:nvPr/>
        </p:nvGrpSpPr>
        <p:grpSpPr>
          <a:xfrm>
            <a:off x="2665165" y="3184746"/>
            <a:ext cx="281794" cy="349684"/>
            <a:chOff x="2665165" y="3360146"/>
            <a:chExt cx="281794" cy="349684"/>
          </a:xfrm>
        </p:grpSpPr>
        <p:sp>
          <p:nvSpPr>
            <p:cNvPr id="10140" name="Google Shape;10140;p6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2"/>
          <p:cNvGrpSpPr/>
          <p:nvPr/>
        </p:nvGrpSpPr>
        <p:grpSpPr>
          <a:xfrm>
            <a:off x="7156344" y="3172296"/>
            <a:ext cx="264465" cy="353074"/>
            <a:chOff x="7156344" y="3347696"/>
            <a:chExt cx="264465" cy="353074"/>
          </a:xfrm>
        </p:grpSpPr>
        <p:sp>
          <p:nvSpPr>
            <p:cNvPr id="10146" name="Google Shape;10146;p6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62"/>
          <p:cNvGrpSpPr/>
          <p:nvPr/>
        </p:nvGrpSpPr>
        <p:grpSpPr>
          <a:xfrm>
            <a:off x="6703732" y="3171536"/>
            <a:ext cx="264813" cy="352693"/>
            <a:chOff x="6703732" y="3346936"/>
            <a:chExt cx="264813" cy="352693"/>
          </a:xfrm>
        </p:grpSpPr>
        <p:sp>
          <p:nvSpPr>
            <p:cNvPr id="10152" name="Google Shape;10152;p6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62"/>
          <p:cNvGrpSpPr/>
          <p:nvPr/>
        </p:nvGrpSpPr>
        <p:grpSpPr>
          <a:xfrm>
            <a:off x="6252228" y="3171536"/>
            <a:ext cx="265193" cy="352693"/>
            <a:chOff x="6252228" y="3346936"/>
            <a:chExt cx="265193" cy="352693"/>
          </a:xfrm>
        </p:grpSpPr>
        <p:sp>
          <p:nvSpPr>
            <p:cNvPr id="10158" name="Google Shape;10158;p6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62"/>
          <p:cNvGrpSpPr/>
          <p:nvPr/>
        </p:nvGrpSpPr>
        <p:grpSpPr>
          <a:xfrm>
            <a:off x="5801105" y="3172296"/>
            <a:ext cx="264813" cy="351933"/>
            <a:chOff x="5801105" y="3347696"/>
            <a:chExt cx="264813" cy="351933"/>
          </a:xfrm>
        </p:grpSpPr>
        <p:sp>
          <p:nvSpPr>
            <p:cNvPr id="10162" name="Google Shape;10162;p6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2"/>
          <p:cNvGrpSpPr/>
          <p:nvPr/>
        </p:nvGrpSpPr>
        <p:grpSpPr>
          <a:xfrm>
            <a:off x="5349253" y="3171536"/>
            <a:ext cx="265922" cy="352693"/>
            <a:chOff x="5349253" y="3346936"/>
            <a:chExt cx="265922" cy="352693"/>
          </a:xfrm>
        </p:grpSpPr>
        <p:sp>
          <p:nvSpPr>
            <p:cNvPr id="10167" name="Google Shape;10167;p6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62"/>
          <p:cNvGrpSpPr/>
          <p:nvPr/>
        </p:nvGrpSpPr>
        <p:grpSpPr>
          <a:xfrm>
            <a:off x="4907159" y="3171536"/>
            <a:ext cx="264845" cy="354214"/>
            <a:chOff x="4907159" y="3346936"/>
            <a:chExt cx="264845" cy="354214"/>
          </a:xfrm>
        </p:grpSpPr>
        <p:sp>
          <p:nvSpPr>
            <p:cNvPr id="10174" name="Google Shape;10174;p6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2"/>
          <p:cNvGrpSpPr/>
          <p:nvPr/>
        </p:nvGrpSpPr>
        <p:grpSpPr>
          <a:xfrm>
            <a:off x="8048421" y="3159086"/>
            <a:ext cx="276503" cy="369674"/>
            <a:chOff x="8048421" y="3334486"/>
            <a:chExt cx="276503" cy="369674"/>
          </a:xfrm>
        </p:grpSpPr>
        <p:sp>
          <p:nvSpPr>
            <p:cNvPr id="10177" name="Google Shape;10177;p6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62"/>
          <p:cNvGrpSpPr/>
          <p:nvPr/>
        </p:nvGrpSpPr>
        <p:grpSpPr>
          <a:xfrm>
            <a:off x="7575787" y="3154555"/>
            <a:ext cx="295384" cy="376834"/>
            <a:chOff x="7575787" y="3329955"/>
            <a:chExt cx="295384" cy="376834"/>
          </a:xfrm>
        </p:grpSpPr>
        <p:sp>
          <p:nvSpPr>
            <p:cNvPr id="10184" name="Google Shape;10184;p6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62"/>
          <p:cNvGrpSpPr/>
          <p:nvPr/>
        </p:nvGrpSpPr>
        <p:grpSpPr>
          <a:xfrm>
            <a:off x="864062" y="2709103"/>
            <a:ext cx="264084" cy="347783"/>
            <a:chOff x="864062" y="2884503"/>
            <a:chExt cx="264084" cy="347783"/>
          </a:xfrm>
        </p:grpSpPr>
        <p:sp>
          <p:nvSpPr>
            <p:cNvPr id="10191" name="Google Shape;10191;p6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62"/>
          <p:cNvGrpSpPr/>
          <p:nvPr/>
        </p:nvGrpSpPr>
        <p:grpSpPr>
          <a:xfrm>
            <a:off x="3978523" y="2709261"/>
            <a:ext cx="348955" cy="346516"/>
            <a:chOff x="3978523" y="2884661"/>
            <a:chExt cx="348955" cy="346516"/>
          </a:xfrm>
        </p:grpSpPr>
        <p:sp>
          <p:nvSpPr>
            <p:cNvPr id="10202" name="Google Shape;10202;p6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62"/>
          <p:cNvGrpSpPr/>
          <p:nvPr/>
        </p:nvGrpSpPr>
        <p:grpSpPr>
          <a:xfrm>
            <a:off x="3556255" y="2709863"/>
            <a:ext cx="347435" cy="345534"/>
            <a:chOff x="3527780" y="2885263"/>
            <a:chExt cx="347435" cy="345534"/>
          </a:xfrm>
        </p:grpSpPr>
        <p:sp>
          <p:nvSpPr>
            <p:cNvPr id="10211" name="Google Shape;10211;p6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62"/>
          <p:cNvGrpSpPr/>
          <p:nvPr/>
        </p:nvGrpSpPr>
        <p:grpSpPr>
          <a:xfrm>
            <a:off x="2239671" y="2709103"/>
            <a:ext cx="218053" cy="348543"/>
            <a:chOff x="2239671" y="2884503"/>
            <a:chExt cx="218053" cy="348543"/>
          </a:xfrm>
        </p:grpSpPr>
        <p:sp>
          <p:nvSpPr>
            <p:cNvPr id="10235" name="Google Shape;10235;p6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62"/>
          <p:cNvGrpSpPr/>
          <p:nvPr/>
        </p:nvGrpSpPr>
        <p:grpSpPr>
          <a:xfrm>
            <a:off x="2691555" y="2709103"/>
            <a:ext cx="215044" cy="348924"/>
            <a:chOff x="2691555" y="2884503"/>
            <a:chExt cx="215044" cy="348924"/>
          </a:xfrm>
        </p:grpSpPr>
        <p:sp>
          <p:nvSpPr>
            <p:cNvPr id="10241" name="Google Shape;10241;p6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62"/>
          <p:cNvGrpSpPr/>
          <p:nvPr/>
        </p:nvGrpSpPr>
        <p:grpSpPr>
          <a:xfrm>
            <a:off x="1770459" y="2709103"/>
            <a:ext cx="254644" cy="348828"/>
            <a:chOff x="1770459" y="2884503"/>
            <a:chExt cx="254644" cy="348828"/>
          </a:xfrm>
        </p:grpSpPr>
        <p:sp>
          <p:nvSpPr>
            <p:cNvPr id="10245" name="Google Shape;10245;p6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62"/>
          <p:cNvGrpSpPr/>
          <p:nvPr/>
        </p:nvGrpSpPr>
        <p:grpSpPr>
          <a:xfrm>
            <a:off x="1317466" y="2709483"/>
            <a:ext cx="258382" cy="348543"/>
            <a:chOff x="1317466" y="2884883"/>
            <a:chExt cx="258382" cy="348543"/>
          </a:xfrm>
        </p:grpSpPr>
        <p:sp>
          <p:nvSpPr>
            <p:cNvPr id="10254" name="Google Shape;10254;p6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62"/>
          <p:cNvGrpSpPr/>
          <p:nvPr/>
        </p:nvGrpSpPr>
        <p:grpSpPr>
          <a:xfrm>
            <a:off x="3121167" y="2709483"/>
            <a:ext cx="258414" cy="348543"/>
            <a:chOff x="3121167" y="2884883"/>
            <a:chExt cx="258414" cy="348543"/>
          </a:xfrm>
        </p:grpSpPr>
        <p:sp>
          <p:nvSpPr>
            <p:cNvPr id="10263" name="Google Shape;10263;p6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62"/>
          <p:cNvGrpSpPr/>
          <p:nvPr/>
        </p:nvGrpSpPr>
        <p:grpSpPr>
          <a:xfrm>
            <a:off x="4899999" y="2706695"/>
            <a:ext cx="271244" cy="346801"/>
            <a:chOff x="4899999" y="2882095"/>
            <a:chExt cx="271244" cy="346801"/>
          </a:xfrm>
        </p:grpSpPr>
        <p:sp>
          <p:nvSpPr>
            <p:cNvPr id="10272" name="Google Shape;10272;p6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62"/>
          <p:cNvGrpSpPr/>
          <p:nvPr/>
        </p:nvGrpSpPr>
        <p:grpSpPr>
          <a:xfrm>
            <a:off x="7162775" y="2705713"/>
            <a:ext cx="259523" cy="346294"/>
            <a:chOff x="7162775" y="2881113"/>
            <a:chExt cx="259523" cy="346294"/>
          </a:xfrm>
        </p:grpSpPr>
        <p:sp>
          <p:nvSpPr>
            <p:cNvPr id="10283" name="Google Shape;10283;p6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2"/>
          <p:cNvGrpSpPr/>
          <p:nvPr/>
        </p:nvGrpSpPr>
        <p:grpSpPr>
          <a:xfrm>
            <a:off x="6709751" y="2706442"/>
            <a:ext cx="261075" cy="347815"/>
            <a:chOff x="6709751" y="2881842"/>
            <a:chExt cx="261075" cy="347815"/>
          </a:xfrm>
        </p:grpSpPr>
        <p:sp>
          <p:nvSpPr>
            <p:cNvPr id="10290" name="Google Shape;10290;p6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62"/>
          <p:cNvGrpSpPr/>
          <p:nvPr/>
        </p:nvGrpSpPr>
        <p:grpSpPr>
          <a:xfrm>
            <a:off x="5807156" y="2705713"/>
            <a:ext cx="261043" cy="348163"/>
            <a:chOff x="5807156" y="2881113"/>
            <a:chExt cx="261043" cy="348163"/>
          </a:xfrm>
        </p:grpSpPr>
        <p:sp>
          <p:nvSpPr>
            <p:cNvPr id="10297" name="Google Shape;10297;p6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62"/>
          <p:cNvGrpSpPr/>
          <p:nvPr/>
        </p:nvGrpSpPr>
        <p:grpSpPr>
          <a:xfrm>
            <a:off x="5355653" y="2706093"/>
            <a:ext cx="262184" cy="346643"/>
            <a:chOff x="5355653" y="2881493"/>
            <a:chExt cx="262184" cy="346643"/>
          </a:xfrm>
        </p:grpSpPr>
        <p:sp>
          <p:nvSpPr>
            <p:cNvPr id="10303" name="Google Shape;10303;p6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2"/>
          <p:cNvGrpSpPr/>
          <p:nvPr/>
        </p:nvGrpSpPr>
        <p:grpSpPr>
          <a:xfrm>
            <a:off x="8055961" y="2706442"/>
            <a:ext cx="260283" cy="345914"/>
            <a:chOff x="8055961" y="2881842"/>
            <a:chExt cx="260283" cy="345914"/>
          </a:xfrm>
        </p:grpSpPr>
        <p:sp>
          <p:nvSpPr>
            <p:cNvPr id="10309" name="Google Shape;10309;p6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62"/>
          <p:cNvGrpSpPr/>
          <p:nvPr/>
        </p:nvGrpSpPr>
        <p:grpSpPr>
          <a:xfrm>
            <a:off x="7609368" y="2718512"/>
            <a:ext cx="264813" cy="353105"/>
            <a:chOff x="7609368" y="2893912"/>
            <a:chExt cx="264813" cy="353105"/>
          </a:xfrm>
        </p:grpSpPr>
        <p:sp>
          <p:nvSpPr>
            <p:cNvPr id="10314" name="Google Shape;10314;p6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2"/>
          <p:cNvGrpSpPr/>
          <p:nvPr/>
        </p:nvGrpSpPr>
        <p:grpSpPr>
          <a:xfrm>
            <a:off x="6248458" y="2694372"/>
            <a:ext cx="270864" cy="360645"/>
            <a:chOff x="6248458" y="2869772"/>
            <a:chExt cx="270864" cy="360645"/>
          </a:xfrm>
        </p:grpSpPr>
        <p:sp>
          <p:nvSpPr>
            <p:cNvPr id="10321" name="Google Shape;10321;p6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62"/>
          <p:cNvGrpSpPr/>
          <p:nvPr/>
        </p:nvGrpSpPr>
        <p:grpSpPr>
          <a:xfrm>
            <a:off x="3075928" y="2270398"/>
            <a:ext cx="363243" cy="300675"/>
            <a:chOff x="3075928" y="2445798"/>
            <a:chExt cx="363243" cy="300675"/>
          </a:xfrm>
        </p:grpSpPr>
        <p:sp>
          <p:nvSpPr>
            <p:cNvPr id="10327" name="Google Shape;10327;p6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62"/>
          <p:cNvGrpSpPr/>
          <p:nvPr/>
        </p:nvGrpSpPr>
        <p:grpSpPr>
          <a:xfrm>
            <a:off x="2633105" y="2256459"/>
            <a:ext cx="363243" cy="328585"/>
            <a:chOff x="2633105" y="2431859"/>
            <a:chExt cx="363243" cy="328585"/>
          </a:xfrm>
        </p:grpSpPr>
        <p:sp>
          <p:nvSpPr>
            <p:cNvPr id="10339" name="Google Shape;10339;p6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62"/>
          <p:cNvGrpSpPr/>
          <p:nvPr/>
        </p:nvGrpSpPr>
        <p:grpSpPr>
          <a:xfrm>
            <a:off x="2189142" y="2245910"/>
            <a:ext cx="365904" cy="350064"/>
            <a:chOff x="2189142" y="2421310"/>
            <a:chExt cx="365904" cy="350064"/>
          </a:xfrm>
        </p:grpSpPr>
        <p:sp>
          <p:nvSpPr>
            <p:cNvPr id="10348" name="Google Shape;10348;p6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7" name="Google Shape;10357;p6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62"/>
          <p:cNvGrpSpPr/>
          <p:nvPr/>
        </p:nvGrpSpPr>
        <p:grpSpPr>
          <a:xfrm>
            <a:off x="3961923" y="2310917"/>
            <a:ext cx="364415" cy="220936"/>
            <a:chOff x="3961923" y="2486317"/>
            <a:chExt cx="364415" cy="220936"/>
          </a:xfrm>
        </p:grpSpPr>
        <p:sp>
          <p:nvSpPr>
            <p:cNvPr id="10359" name="Google Shape;10359;p6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3" name="Google Shape;10363;p6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4" name="Google Shape;10364;p62"/>
          <p:cNvGrpSpPr/>
          <p:nvPr/>
        </p:nvGrpSpPr>
        <p:grpSpPr>
          <a:xfrm>
            <a:off x="1303876" y="2243977"/>
            <a:ext cx="363275" cy="354626"/>
            <a:chOff x="1303876" y="2419377"/>
            <a:chExt cx="363275" cy="354626"/>
          </a:xfrm>
        </p:grpSpPr>
        <p:sp>
          <p:nvSpPr>
            <p:cNvPr id="10365" name="Google Shape;10365;p6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2"/>
          <p:cNvGrpSpPr/>
          <p:nvPr/>
        </p:nvGrpSpPr>
        <p:grpSpPr>
          <a:xfrm>
            <a:off x="861053" y="2239510"/>
            <a:ext cx="362134" cy="363623"/>
            <a:chOff x="861053" y="2414910"/>
            <a:chExt cx="362134" cy="363623"/>
          </a:xfrm>
        </p:grpSpPr>
        <p:sp>
          <p:nvSpPr>
            <p:cNvPr id="10374" name="Google Shape;10374;p6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2"/>
          <p:cNvGrpSpPr/>
          <p:nvPr/>
        </p:nvGrpSpPr>
        <p:grpSpPr>
          <a:xfrm>
            <a:off x="7594288" y="2239859"/>
            <a:ext cx="279513" cy="355735"/>
            <a:chOff x="7594288" y="2415259"/>
            <a:chExt cx="279513" cy="355735"/>
          </a:xfrm>
        </p:grpSpPr>
        <p:sp>
          <p:nvSpPr>
            <p:cNvPr id="10380" name="Google Shape;10380;p6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62"/>
          <p:cNvGrpSpPr/>
          <p:nvPr/>
        </p:nvGrpSpPr>
        <p:grpSpPr>
          <a:xfrm>
            <a:off x="7145794" y="2240239"/>
            <a:ext cx="278784" cy="355735"/>
            <a:chOff x="7145794" y="2415639"/>
            <a:chExt cx="278784" cy="355735"/>
          </a:xfrm>
        </p:grpSpPr>
        <p:sp>
          <p:nvSpPr>
            <p:cNvPr id="10387" name="Google Shape;10387;p6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2"/>
          <p:cNvGrpSpPr/>
          <p:nvPr/>
        </p:nvGrpSpPr>
        <p:grpSpPr>
          <a:xfrm>
            <a:off x="6698441" y="2239130"/>
            <a:ext cx="277644" cy="357984"/>
            <a:chOff x="6698441" y="2414530"/>
            <a:chExt cx="277644" cy="357984"/>
          </a:xfrm>
        </p:grpSpPr>
        <p:sp>
          <p:nvSpPr>
            <p:cNvPr id="10398" name="Google Shape;10398;p6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62"/>
          <p:cNvGrpSpPr/>
          <p:nvPr/>
        </p:nvGrpSpPr>
        <p:grpSpPr>
          <a:xfrm>
            <a:off x="4897750" y="2240239"/>
            <a:ext cx="279513" cy="357255"/>
            <a:chOff x="4897750" y="2415639"/>
            <a:chExt cx="279513" cy="357255"/>
          </a:xfrm>
        </p:grpSpPr>
        <p:sp>
          <p:nvSpPr>
            <p:cNvPr id="10405" name="Google Shape;10405;p6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62"/>
          <p:cNvGrpSpPr/>
          <p:nvPr/>
        </p:nvGrpSpPr>
        <p:grpSpPr>
          <a:xfrm>
            <a:off x="5812066" y="2240619"/>
            <a:ext cx="264813" cy="353454"/>
            <a:chOff x="5812066" y="2416019"/>
            <a:chExt cx="264813" cy="353454"/>
          </a:xfrm>
        </p:grpSpPr>
        <p:sp>
          <p:nvSpPr>
            <p:cNvPr id="10414" name="Google Shape;10414;p6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62"/>
          <p:cNvGrpSpPr/>
          <p:nvPr/>
        </p:nvGrpSpPr>
        <p:grpSpPr>
          <a:xfrm>
            <a:off x="8054820" y="2240999"/>
            <a:ext cx="264433" cy="353454"/>
            <a:chOff x="8054820" y="2416399"/>
            <a:chExt cx="264433" cy="353454"/>
          </a:xfrm>
        </p:grpSpPr>
        <p:sp>
          <p:nvSpPr>
            <p:cNvPr id="10422" name="Google Shape;10422;p6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2"/>
          <p:cNvGrpSpPr/>
          <p:nvPr/>
        </p:nvGrpSpPr>
        <p:grpSpPr>
          <a:xfrm>
            <a:off x="5356413" y="2237990"/>
            <a:ext cx="271212" cy="361374"/>
            <a:chOff x="5356413" y="2413390"/>
            <a:chExt cx="271212" cy="361374"/>
          </a:xfrm>
        </p:grpSpPr>
        <p:sp>
          <p:nvSpPr>
            <p:cNvPr id="10429" name="Google Shape;10429;p6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62"/>
          <p:cNvGrpSpPr/>
          <p:nvPr/>
        </p:nvGrpSpPr>
        <p:grpSpPr>
          <a:xfrm>
            <a:off x="6255238" y="2236849"/>
            <a:ext cx="271244" cy="360994"/>
            <a:chOff x="6255238" y="2412249"/>
            <a:chExt cx="271244" cy="360994"/>
          </a:xfrm>
        </p:grpSpPr>
        <p:sp>
          <p:nvSpPr>
            <p:cNvPr id="10435" name="Google Shape;10435;p6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62"/>
          <p:cNvGrpSpPr/>
          <p:nvPr/>
        </p:nvGrpSpPr>
        <p:grpSpPr>
          <a:xfrm>
            <a:off x="2185372" y="1782399"/>
            <a:ext cx="366664" cy="366981"/>
            <a:chOff x="2185372" y="1957799"/>
            <a:chExt cx="366664" cy="366981"/>
          </a:xfrm>
        </p:grpSpPr>
        <p:sp>
          <p:nvSpPr>
            <p:cNvPr id="10442" name="Google Shape;10442;p6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62"/>
          <p:cNvGrpSpPr/>
          <p:nvPr/>
        </p:nvGrpSpPr>
        <p:grpSpPr>
          <a:xfrm>
            <a:off x="1737258" y="1812971"/>
            <a:ext cx="370814" cy="307359"/>
            <a:chOff x="1737258" y="1988371"/>
            <a:chExt cx="370814" cy="307359"/>
          </a:xfrm>
        </p:grpSpPr>
        <p:sp>
          <p:nvSpPr>
            <p:cNvPr id="10451" name="Google Shape;10451;p6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62"/>
          <p:cNvGrpSpPr/>
          <p:nvPr/>
        </p:nvGrpSpPr>
        <p:grpSpPr>
          <a:xfrm>
            <a:off x="848983" y="1814111"/>
            <a:ext cx="369294" cy="304350"/>
            <a:chOff x="848983" y="1989511"/>
            <a:chExt cx="369294" cy="304350"/>
          </a:xfrm>
        </p:grpSpPr>
        <p:sp>
          <p:nvSpPr>
            <p:cNvPr id="10456" name="Google Shape;10456;p6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62"/>
          <p:cNvGrpSpPr/>
          <p:nvPr/>
        </p:nvGrpSpPr>
        <p:grpSpPr>
          <a:xfrm>
            <a:off x="3074027" y="1808377"/>
            <a:ext cx="380604" cy="313854"/>
            <a:chOff x="3074027" y="1983777"/>
            <a:chExt cx="380604" cy="313854"/>
          </a:xfrm>
        </p:grpSpPr>
        <p:sp>
          <p:nvSpPr>
            <p:cNvPr id="10462" name="Google Shape;10462;p6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62"/>
          <p:cNvGrpSpPr/>
          <p:nvPr/>
        </p:nvGrpSpPr>
        <p:grpSpPr>
          <a:xfrm>
            <a:off x="3522521" y="1800457"/>
            <a:ext cx="367013" cy="331278"/>
            <a:chOff x="3522521" y="1975857"/>
            <a:chExt cx="367013" cy="331278"/>
          </a:xfrm>
        </p:grpSpPr>
        <p:sp>
          <p:nvSpPr>
            <p:cNvPr id="10468" name="Google Shape;10468;p6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62"/>
          <p:cNvGrpSpPr/>
          <p:nvPr/>
        </p:nvGrpSpPr>
        <p:grpSpPr>
          <a:xfrm>
            <a:off x="2630824" y="1801566"/>
            <a:ext cx="368185" cy="330454"/>
            <a:chOff x="2630824" y="1976966"/>
            <a:chExt cx="368185" cy="330454"/>
          </a:xfrm>
        </p:grpSpPr>
        <p:sp>
          <p:nvSpPr>
            <p:cNvPr id="10476" name="Google Shape;10476;p6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62"/>
          <p:cNvGrpSpPr/>
          <p:nvPr/>
        </p:nvGrpSpPr>
        <p:grpSpPr>
          <a:xfrm>
            <a:off x="1293706" y="1791016"/>
            <a:ext cx="369294" cy="350444"/>
            <a:chOff x="1293706" y="1966416"/>
            <a:chExt cx="369294" cy="350444"/>
          </a:xfrm>
        </p:grpSpPr>
        <p:sp>
          <p:nvSpPr>
            <p:cNvPr id="10485" name="Google Shape;10485;p6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2"/>
          <p:cNvGrpSpPr/>
          <p:nvPr/>
        </p:nvGrpSpPr>
        <p:grpSpPr>
          <a:xfrm>
            <a:off x="3967213" y="1800077"/>
            <a:ext cx="368185" cy="331816"/>
            <a:chOff x="3967213" y="1975477"/>
            <a:chExt cx="368185" cy="331816"/>
          </a:xfrm>
        </p:grpSpPr>
        <p:sp>
          <p:nvSpPr>
            <p:cNvPr id="10494" name="Google Shape;10494;p6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62"/>
          <p:cNvGrpSpPr/>
          <p:nvPr/>
        </p:nvGrpSpPr>
        <p:grpSpPr>
          <a:xfrm>
            <a:off x="8047661" y="1793646"/>
            <a:ext cx="279132" cy="356875"/>
            <a:chOff x="8047661" y="1969046"/>
            <a:chExt cx="279132" cy="356875"/>
          </a:xfrm>
        </p:grpSpPr>
        <p:sp>
          <p:nvSpPr>
            <p:cNvPr id="10498" name="Google Shape;10498;p6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62"/>
          <p:cNvGrpSpPr/>
          <p:nvPr/>
        </p:nvGrpSpPr>
        <p:grpSpPr>
          <a:xfrm>
            <a:off x="7596157" y="1792759"/>
            <a:ext cx="279544" cy="358142"/>
            <a:chOff x="7596157" y="1968159"/>
            <a:chExt cx="279544" cy="358142"/>
          </a:xfrm>
        </p:grpSpPr>
        <p:sp>
          <p:nvSpPr>
            <p:cNvPr id="10503" name="Google Shape;10503;p6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62"/>
          <p:cNvGrpSpPr/>
          <p:nvPr/>
        </p:nvGrpSpPr>
        <p:grpSpPr>
          <a:xfrm>
            <a:off x="7147315" y="1793646"/>
            <a:ext cx="279513" cy="357636"/>
            <a:chOff x="7147315" y="1969046"/>
            <a:chExt cx="279513" cy="357636"/>
          </a:xfrm>
        </p:grpSpPr>
        <p:sp>
          <p:nvSpPr>
            <p:cNvPr id="10510" name="Google Shape;10510;p6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62"/>
          <p:cNvGrpSpPr/>
          <p:nvPr/>
        </p:nvGrpSpPr>
        <p:grpSpPr>
          <a:xfrm>
            <a:off x="6697681" y="1792917"/>
            <a:ext cx="280305" cy="359093"/>
            <a:chOff x="6697681" y="1968317"/>
            <a:chExt cx="280305" cy="359093"/>
          </a:xfrm>
        </p:grpSpPr>
        <p:sp>
          <p:nvSpPr>
            <p:cNvPr id="10518" name="Google Shape;10518;p6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62"/>
          <p:cNvGrpSpPr/>
          <p:nvPr/>
        </p:nvGrpSpPr>
        <p:grpSpPr>
          <a:xfrm>
            <a:off x="6248839" y="1792537"/>
            <a:ext cx="280273" cy="358744"/>
            <a:chOff x="6248839" y="1967937"/>
            <a:chExt cx="280273" cy="358744"/>
          </a:xfrm>
        </p:grpSpPr>
        <p:sp>
          <p:nvSpPr>
            <p:cNvPr id="10526" name="Google Shape;10526;p6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62"/>
          <p:cNvGrpSpPr/>
          <p:nvPr/>
        </p:nvGrpSpPr>
        <p:grpSpPr>
          <a:xfrm>
            <a:off x="5801485" y="1793646"/>
            <a:ext cx="279164" cy="357794"/>
            <a:chOff x="5801485" y="1969046"/>
            <a:chExt cx="279164" cy="357794"/>
          </a:xfrm>
        </p:grpSpPr>
        <p:sp>
          <p:nvSpPr>
            <p:cNvPr id="10533" name="Google Shape;10533;p6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62"/>
          <p:cNvGrpSpPr/>
          <p:nvPr/>
        </p:nvGrpSpPr>
        <p:grpSpPr>
          <a:xfrm>
            <a:off x="5352643" y="1793646"/>
            <a:ext cx="278404" cy="358364"/>
            <a:chOff x="5352643" y="1969046"/>
            <a:chExt cx="278404" cy="358364"/>
          </a:xfrm>
        </p:grpSpPr>
        <p:sp>
          <p:nvSpPr>
            <p:cNvPr id="10547" name="Google Shape;10547;p6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62"/>
          <p:cNvGrpSpPr/>
          <p:nvPr/>
        </p:nvGrpSpPr>
        <p:grpSpPr>
          <a:xfrm>
            <a:off x="4897750" y="1792917"/>
            <a:ext cx="279132" cy="358364"/>
            <a:chOff x="4897750" y="1968317"/>
            <a:chExt cx="279132" cy="358364"/>
          </a:xfrm>
        </p:grpSpPr>
        <p:sp>
          <p:nvSpPr>
            <p:cNvPr id="10552" name="Google Shape;10552;p6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5" name="Google Shape;10565;p6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6" name="Google Shape;10566;p62"/>
          <p:cNvGrpSpPr/>
          <p:nvPr/>
        </p:nvGrpSpPr>
        <p:grpSpPr>
          <a:xfrm>
            <a:off x="1767449" y="1337644"/>
            <a:ext cx="324403" cy="347783"/>
            <a:chOff x="1767449" y="1513044"/>
            <a:chExt cx="324403" cy="347783"/>
          </a:xfrm>
        </p:grpSpPr>
        <p:sp>
          <p:nvSpPr>
            <p:cNvPr id="10567" name="Google Shape;10567;p6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62"/>
          <p:cNvGrpSpPr/>
          <p:nvPr/>
        </p:nvGrpSpPr>
        <p:grpSpPr>
          <a:xfrm>
            <a:off x="4007193" y="1337327"/>
            <a:ext cx="320633" cy="348100"/>
            <a:chOff x="4007193" y="1512727"/>
            <a:chExt cx="320633" cy="348100"/>
          </a:xfrm>
        </p:grpSpPr>
        <p:sp>
          <p:nvSpPr>
            <p:cNvPr id="10577" name="Google Shape;10577;p6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2"/>
          <p:cNvGrpSpPr/>
          <p:nvPr/>
        </p:nvGrpSpPr>
        <p:grpSpPr>
          <a:xfrm>
            <a:off x="3530425" y="1333347"/>
            <a:ext cx="368175" cy="344594"/>
            <a:chOff x="3530425" y="1508747"/>
            <a:chExt cx="368175" cy="344594"/>
          </a:xfrm>
        </p:grpSpPr>
        <p:sp>
          <p:nvSpPr>
            <p:cNvPr id="10583" name="Google Shape;10583;p6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62"/>
          <p:cNvGrpSpPr/>
          <p:nvPr/>
        </p:nvGrpSpPr>
        <p:grpSpPr>
          <a:xfrm>
            <a:off x="3127598" y="1337834"/>
            <a:ext cx="289714" cy="347593"/>
            <a:chOff x="3127598" y="1513234"/>
            <a:chExt cx="289714" cy="347593"/>
          </a:xfrm>
        </p:grpSpPr>
        <p:sp>
          <p:nvSpPr>
            <p:cNvPr id="10588" name="Google Shape;10588;p6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2"/>
          <p:cNvGrpSpPr/>
          <p:nvPr/>
        </p:nvGrpSpPr>
        <p:grpSpPr>
          <a:xfrm>
            <a:off x="2662884" y="1337644"/>
            <a:ext cx="322914" cy="348543"/>
            <a:chOff x="2662884" y="1513044"/>
            <a:chExt cx="322914" cy="348543"/>
          </a:xfrm>
        </p:grpSpPr>
        <p:sp>
          <p:nvSpPr>
            <p:cNvPr id="10594" name="Google Shape;10594;p6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62"/>
          <p:cNvGrpSpPr/>
          <p:nvPr/>
        </p:nvGrpSpPr>
        <p:grpSpPr>
          <a:xfrm>
            <a:off x="2232511" y="1337359"/>
            <a:ext cx="299534" cy="348068"/>
            <a:chOff x="2232511" y="1512759"/>
            <a:chExt cx="299534" cy="348068"/>
          </a:xfrm>
        </p:grpSpPr>
        <p:sp>
          <p:nvSpPr>
            <p:cNvPr id="10605" name="Google Shape;10605;p6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62"/>
          <p:cNvGrpSpPr/>
          <p:nvPr/>
        </p:nvGrpSpPr>
        <p:grpSpPr>
          <a:xfrm>
            <a:off x="1331406" y="1337961"/>
            <a:ext cx="301784" cy="348607"/>
            <a:chOff x="1331406" y="1513361"/>
            <a:chExt cx="301784" cy="348607"/>
          </a:xfrm>
        </p:grpSpPr>
        <p:sp>
          <p:nvSpPr>
            <p:cNvPr id="10617" name="Google Shape;10617;p6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62"/>
          <p:cNvGrpSpPr/>
          <p:nvPr/>
        </p:nvGrpSpPr>
        <p:grpSpPr>
          <a:xfrm>
            <a:off x="7144274" y="1324814"/>
            <a:ext cx="282174" cy="355735"/>
            <a:chOff x="7144274" y="1500214"/>
            <a:chExt cx="282174" cy="355735"/>
          </a:xfrm>
        </p:grpSpPr>
        <p:sp>
          <p:nvSpPr>
            <p:cNvPr id="10622" name="Google Shape;10622;p6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62"/>
          <p:cNvGrpSpPr/>
          <p:nvPr/>
        </p:nvGrpSpPr>
        <p:grpSpPr>
          <a:xfrm>
            <a:off x="6685262" y="1324814"/>
            <a:ext cx="289682" cy="354594"/>
            <a:chOff x="6685262" y="1500214"/>
            <a:chExt cx="289682" cy="354594"/>
          </a:xfrm>
        </p:grpSpPr>
        <p:sp>
          <p:nvSpPr>
            <p:cNvPr id="10629" name="Google Shape;10629;p6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62"/>
          <p:cNvGrpSpPr/>
          <p:nvPr/>
        </p:nvGrpSpPr>
        <p:grpSpPr>
          <a:xfrm>
            <a:off x="6200938" y="1325194"/>
            <a:ext cx="322154" cy="355355"/>
            <a:chOff x="6200938" y="1500594"/>
            <a:chExt cx="322154" cy="355355"/>
          </a:xfrm>
        </p:grpSpPr>
        <p:sp>
          <p:nvSpPr>
            <p:cNvPr id="10634" name="Google Shape;10634;p6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2"/>
          <p:cNvGrpSpPr/>
          <p:nvPr/>
        </p:nvGrpSpPr>
        <p:grpSpPr>
          <a:xfrm>
            <a:off x="5289631" y="1324814"/>
            <a:ext cx="332355" cy="354974"/>
            <a:chOff x="5289631" y="1500214"/>
            <a:chExt cx="332355" cy="354974"/>
          </a:xfrm>
        </p:grpSpPr>
        <p:sp>
          <p:nvSpPr>
            <p:cNvPr id="10640" name="Google Shape;10640;p6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2"/>
          <p:cNvGrpSpPr/>
          <p:nvPr/>
        </p:nvGrpSpPr>
        <p:grpSpPr>
          <a:xfrm>
            <a:off x="5748295" y="1324433"/>
            <a:ext cx="323294" cy="356115"/>
            <a:chOff x="5748295" y="1499833"/>
            <a:chExt cx="323294" cy="356115"/>
          </a:xfrm>
        </p:grpSpPr>
        <p:sp>
          <p:nvSpPr>
            <p:cNvPr id="10647" name="Google Shape;10647;p6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62"/>
          <p:cNvGrpSpPr/>
          <p:nvPr/>
        </p:nvGrpSpPr>
        <p:grpSpPr>
          <a:xfrm>
            <a:off x="8047661" y="1325637"/>
            <a:ext cx="278404" cy="355260"/>
            <a:chOff x="8047661" y="1501037"/>
            <a:chExt cx="278404" cy="355260"/>
          </a:xfrm>
        </p:grpSpPr>
        <p:sp>
          <p:nvSpPr>
            <p:cNvPr id="10655" name="Google Shape;10655;p6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62"/>
          <p:cNvGrpSpPr/>
          <p:nvPr/>
        </p:nvGrpSpPr>
        <p:grpSpPr>
          <a:xfrm>
            <a:off x="4903389" y="1324814"/>
            <a:ext cx="267854" cy="355735"/>
            <a:chOff x="4903389" y="1500214"/>
            <a:chExt cx="267854" cy="355735"/>
          </a:xfrm>
        </p:grpSpPr>
        <p:sp>
          <p:nvSpPr>
            <p:cNvPr id="10660" name="Google Shape;10660;p6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62"/>
          <p:cNvGrpSpPr/>
          <p:nvPr/>
        </p:nvGrpSpPr>
        <p:grpSpPr>
          <a:xfrm>
            <a:off x="7613518" y="1325954"/>
            <a:ext cx="264433" cy="353074"/>
            <a:chOff x="7613518" y="1501354"/>
            <a:chExt cx="264433" cy="353074"/>
          </a:xfrm>
        </p:grpSpPr>
        <p:sp>
          <p:nvSpPr>
            <p:cNvPr id="10666" name="Google Shape;10666;p6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2" name="Google Shape;10672;p6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673" name="Google Shape;10673;p6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677"/>
        <p:cNvGrpSpPr/>
        <p:nvPr/>
      </p:nvGrpSpPr>
      <p:grpSpPr>
        <a:xfrm>
          <a:off x="0" y="0"/>
          <a:ext cx="0" cy="0"/>
          <a:chOff x="0" y="0"/>
          <a:chExt cx="0" cy="0"/>
        </a:xfrm>
      </p:grpSpPr>
      <p:grpSp>
        <p:nvGrpSpPr>
          <p:cNvPr id="10678" name="Google Shape;10678;p63"/>
          <p:cNvGrpSpPr/>
          <p:nvPr/>
        </p:nvGrpSpPr>
        <p:grpSpPr>
          <a:xfrm>
            <a:off x="1757085" y="1325225"/>
            <a:ext cx="371069" cy="359396"/>
            <a:chOff x="1757085" y="1500675"/>
            <a:chExt cx="371069" cy="359396"/>
          </a:xfrm>
        </p:grpSpPr>
        <p:sp>
          <p:nvSpPr>
            <p:cNvPr id="10679" name="Google Shape;10679;p6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3"/>
          <p:cNvGrpSpPr/>
          <p:nvPr/>
        </p:nvGrpSpPr>
        <p:grpSpPr>
          <a:xfrm>
            <a:off x="2774209" y="1779241"/>
            <a:ext cx="116693" cy="374186"/>
            <a:chOff x="2774209" y="1954691"/>
            <a:chExt cx="116693" cy="374186"/>
          </a:xfrm>
        </p:grpSpPr>
        <p:sp>
          <p:nvSpPr>
            <p:cNvPr id="10709" name="Google Shape;10709;p6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63"/>
          <p:cNvGrpSpPr/>
          <p:nvPr/>
        </p:nvGrpSpPr>
        <p:grpSpPr>
          <a:xfrm>
            <a:off x="4017435" y="1324462"/>
            <a:ext cx="315092" cy="359397"/>
            <a:chOff x="4017435" y="1499912"/>
            <a:chExt cx="315092" cy="359397"/>
          </a:xfrm>
        </p:grpSpPr>
        <p:sp>
          <p:nvSpPr>
            <p:cNvPr id="10712" name="Google Shape;10712;p6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3"/>
          <p:cNvGrpSpPr/>
          <p:nvPr/>
        </p:nvGrpSpPr>
        <p:grpSpPr>
          <a:xfrm>
            <a:off x="3963652" y="1824309"/>
            <a:ext cx="374154" cy="284050"/>
            <a:chOff x="3963652" y="1999759"/>
            <a:chExt cx="374154" cy="284050"/>
          </a:xfrm>
        </p:grpSpPr>
        <p:sp>
          <p:nvSpPr>
            <p:cNvPr id="10715" name="Google Shape;10715;p6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3"/>
          <p:cNvGrpSpPr/>
          <p:nvPr/>
        </p:nvGrpSpPr>
        <p:grpSpPr>
          <a:xfrm>
            <a:off x="1777536" y="1839416"/>
            <a:ext cx="376444" cy="253772"/>
            <a:chOff x="1777536" y="2014866"/>
            <a:chExt cx="376444" cy="253772"/>
          </a:xfrm>
        </p:grpSpPr>
        <p:sp>
          <p:nvSpPr>
            <p:cNvPr id="10719" name="Google Shape;10719;p6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3"/>
          <p:cNvGrpSpPr/>
          <p:nvPr/>
        </p:nvGrpSpPr>
        <p:grpSpPr>
          <a:xfrm>
            <a:off x="1309875" y="1881876"/>
            <a:ext cx="374154" cy="169680"/>
            <a:chOff x="1309875" y="2057326"/>
            <a:chExt cx="374154" cy="169680"/>
          </a:xfrm>
        </p:grpSpPr>
        <p:sp>
          <p:nvSpPr>
            <p:cNvPr id="10725" name="Google Shape;10725;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6" name="Google Shape;10736;p6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7" name="Google Shape;10737;p63"/>
          <p:cNvGrpSpPr/>
          <p:nvPr/>
        </p:nvGrpSpPr>
        <p:grpSpPr>
          <a:xfrm>
            <a:off x="2347450" y="1779114"/>
            <a:ext cx="113639" cy="373168"/>
            <a:chOff x="2347450" y="1954564"/>
            <a:chExt cx="113639" cy="373168"/>
          </a:xfrm>
        </p:grpSpPr>
        <p:sp>
          <p:nvSpPr>
            <p:cNvPr id="10738" name="Google Shape;10738;p6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0" name="Google Shape;10740;p6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1" name="Google Shape;10741;p63"/>
          <p:cNvGrpSpPr/>
          <p:nvPr/>
        </p:nvGrpSpPr>
        <p:grpSpPr>
          <a:xfrm>
            <a:off x="3110102" y="1324430"/>
            <a:ext cx="330613" cy="358379"/>
            <a:chOff x="3110102" y="1499880"/>
            <a:chExt cx="330613" cy="358379"/>
          </a:xfrm>
        </p:grpSpPr>
        <p:sp>
          <p:nvSpPr>
            <p:cNvPr id="10742" name="Google Shape;10742;p6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9" name="Google Shape;10749;p6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0" name="Google Shape;10750;p63"/>
          <p:cNvGrpSpPr/>
          <p:nvPr/>
        </p:nvGrpSpPr>
        <p:grpSpPr>
          <a:xfrm>
            <a:off x="3485575" y="1824309"/>
            <a:ext cx="373772" cy="284050"/>
            <a:chOff x="3531200" y="1999759"/>
            <a:chExt cx="373772" cy="284050"/>
          </a:xfrm>
        </p:grpSpPr>
        <p:sp>
          <p:nvSpPr>
            <p:cNvPr id="10751" name="Google Shape;10751;p6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63"/>
          <p:cNvGrpSpPr/>
          <p:nvPr/>
        </p:nvGrpSpPr>
        <p:grpSpPr>
          <a:xfrm>
            <a:off x="2667058" y="1324843"/>
            <a:ext cx="330231" cy="359015"/>
            <a:chOff x="2667058" y="1500293"/>
            <a:chExt cx="330231" cy="359015"/>
          </a:xfrm>
        </p:grpSpPr>
        <p:sp>
          <p:nvSpPr>
            <p:cNvPr id="10756" name="Google Shape;10756;p6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63"/>
          <p:cNvGrpSpPr/>
          <p:nvPr/>
        </p:nvGrpSpPr>
        <p:grpSpPr>
          <a:xfrm>
            <a:off x="3567553" y="1324462"/>
            <a:ext cx="320022" cy="359778"/>
            <a:chOff x="3567553" y="1499912"/>
            <a:chExt cx="320022" cy="359778"/>
          </a:xfrm>
        </p:grpSpPr>
        <p:sp>
          <p:nvSpPr>
            <p:cNvPr id="10775" name="Google Shape;10775;p6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3"/>
          <p:cNvGrpSpPr/>
          <p:nvPr/>
        </p:nvGrpSpPr>
        <p:grpSpPr>
          <a:xfrm>
            <a:off x="1309875" y="1324462"/>
            <a:ext cx="359015" cy="358633"/>
            <a:chOff x="1309875" y="1499912"/>
            <a:chExt cx="359015" cy="358633"/>
          </a:xfrm>
        </p:grpSpPr>
        <p:sp>
          <p:nvSpPr>
            <p:cNvPr id="10782" name="Google Shape;10782;p6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63"/>
          <p:cNvGrpSpPr/>
          <p:nvPr/>
        </p:nvGrpSpPr>
        <p:grpSpPr>
          <a:xfrm>
            <a:off x="2219466" y="1324843"/>
            <a:ext cx="330613" cy="359015"/>
            <a:chOff x="2219466" y="1500293"/>
            <a:chExt cx="330613" cy="359015"/>
          </a:xfrm>
        </p:grpSpPr>
        <p:sp>
          <p:nvSpPr>
            <p:cNvPr id="10792" name="Google Shape;10792;p6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63"/>
          <p:cNvGrpSpPr/>
          <p:nvPr/>
        </p:nvGrpSpPr>
        <p:grpSpPr>
          <a:xfrm>
            <a:off x="5343544" y="1333908"/>
            <a:ext cx="244676" cy="351095"/>
            <a:chOff x="5343544" y="1509358"/>
            <a:chExt cx="244676" cy="351095"/>
          </a:xfrm>
        </p:grpSpPr>
        <p:sp>
          <p:nvSpPr>
            <p:cNvPr id="10795" name="Google Shape;10795;p6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63"/>
          <p:cNvGrpSpPr/>
          <p:nvPr/>
        </p:nvGrpSpPr>
        <p:grpSpPr>
          <a:xfrm>
            <a:off x="4882340" y="1333908"/>
            <a:ext cx="246171" cy="351095"/>
            <a:chOff x="4882340" y="1509358"/>
            <a:chExt cx="246171" cy="351095"/>
          </a:xfrm>
        </p:grpSpPr>
        <p:sp>
          <p:nvSpPr>
            <p:cNvPr id="10799" name="Google Shape;10799;p6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63"/>
          <p:cNvGrpSpPr/>
          <p:nvPr/>
        </p:nvGrpSpPr>
        <p:grpSpPr>
          <a:xfrm>
            <a:off x="6273204" y="1333558"/>
            <a:ext cx="236343" cy="351445"/>
            <a:chOff x="6273204" y="1509008"/>
            <a:chExt cx="236343" cy="351445"/>
          </a:xfrm>
        </p:grpSpPr>
        <p:sp>
          <p:nvSpPr>
            <p:cNvPr id="10805" name="Google Shape;10805;p6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7" name="Google Shape;10807;p6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8" name="Google Shape;10808;p63"/>
          <p:cNvGrpSpPr/>
          <p:nvPr/>
        </p:nvGrpSpPr>
        <p:grpSpPr>
          <a:xfrm>
            <a:off x="7219530" y="1332794"/>
            <a:ext cx="191625" cy="352209"/>
            <a:chOff x="7219530" y="1508244"/>
            <a:chExt cx="191625" cy="352209"/>
          </a:xfrm>
        </p:grpSpPr>
        <p:sp>
          <p:nvSpPr>
            <p:cNvPr id="10809" name="Google Shape;10809;p6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3"/>
          <p:cNvGrpSpPr/>
          <p:nvPr/>
        </p:nvGrpSpPr>
        <p:grpSpPr>
          <a:xfrm>
            <a:off x="7699309" y="1333176"/>
            <a:ext cx="154922" cy="351827"/>
            <a:chOff x="7699309" y="1508626"/>
            <a:chExt cx="154922" cy="351827"/>
          </a:xfrm>
        </p:grpSpPr>
        <p:sp>
          <p:nvSpPr>
            <p:cNvPr id="10812" name="Google Shape;10812;p6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63"/>
          <p:cNvGrpSpPr/>
          <p:nvPr/>
        </p:nvGrpSpPr>
        <p:grpSpPr>
          <a:xfrm>
            <a:off x="8161690" y="1333558"/>
            <a:ext cx="153396" cy="351064"/>
            <a:chOff x="8161690" y="1509008"/>
            <a:chExt cx="153396" cy="351064"/>
          </a:xfrm>
        </p:grpSpPr>
        <p:sp>
          <p:nvSpPr>
            <p:cNvPr id="10820" name="Google Shape;10820;p6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63"/>
          <p:cNvGrpSpPr/>
          <p:nvPr/>
        </p:nvGrpSpPr>
        <p:grpSpPr>
          <a:xfrm>
            <a:off x="6746940" y="1333431"/>
            <a:ext cx="213221" cy="352304"/>
            <a:chOff x="6746940" y="1508881"/>
            <a:chExt cx="213221" cy="352304"/>
          </a:xfrm>
        </p:grpSpPr>
        <p:sp>
          <p:nvSpPr>
            <p:cNvPr id="10825" name="Google Shape;10825;p6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63"/>
          <p:cNvGrpSpPr/>
          <p:nvPr/>
        </p:nvGrpSpPr>
        <p:grpSpPr>
          <a:xfrm>
            <a:off x="5770336" y="1832165"/>
            <a:ext cx="350682" cy="292097"/>
            <a:chOff x="5770336" y="2007615"/>
            <a:chExt cx="350682" cy="292097"/>
          </a:xfrm>
        </p:grpSpPr>
        <p:sp>
          <p:nvSpPr>
            <p:cNvPr id="10830" name="Google Shape;10830;p6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63"/>
          <p:cNvGrpSpPr/>
          <p:nvPr/>
        </p:nvGrpSpPr>
        <p:grpSpPr>
          <a:xfrm>
            <a:off x="5326878" y="1804908"/>
            <a:ext cx="350332" cy="346229"/>
            <a:chOff x="5326878" y="1980358"/>
            <a:chExt cx="350332" cy="346229"/>
          </a:xfrm>
        </p:grpSpPr>
        <p:sp>
          <p:nvSpPr>
            <p:cNvPr id="10835" name="Google Shape;10835;p6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6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3"/>
          <p:cNvGrpSpPr/>
          <p:nvPr/>
        </p:nvGrpSpPr>
        <p:grpSpPr>
          <a:xfrm>
            <a:off x="4883835" y="1817121"/>
            <a:ext cx="350300" cy="323043"/>
            <a:chOff x="4883835" y="1992571"/>
            <a:chExt cx="350300" cy="323043"/>
          </a:xfrm>
        </p:grpSpPr>
        <p:sp>
          <p:nvSpPr>
            <p:cNvPr id="10841" name="Google Shape;10841;p6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3"/>
          <p:cNvGrpSpPr/>
          <p:nvPr/>
        </p:nvGrpSpPr>
        <p:grpSpPr>
          <a:xfrm>
            <a:off x="7548967" y="1803477"/>
            <a:ext cx="333285" cy="349950"/>
            <a:chOff x="7548967" y="1978927"/>
            <a:chExt cx="333285" cy="349950"/>
          </a:xfrm>
        </p:grpSpPr>
        <p:sp>
          <p:nvSpPr>
            <p:cNvPr id="10848" name="Google Shape;10848;p6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63"/>
          <p:cNvGrpSpPr/>
          <p:nvPr/>
        </p:nvGrpSpPr>
        <p:grpSpPr>
          <a:xfrm>
            <a:off x="6214142" y="1803477"/>
            <a:ext cx="346515" cy="350300"/>
            <a:chOff x="6214142" y="1978927"/>
            <a:chExt cx="346515" cy="350300"/>
          </a:xfrm>
        </p:grpSpPr>
        <p:sp>
          <p:nvSpPr>
            <p:cNvPr id="10856" name="Google Shape;10856;p6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3"/>
          <p:cNvGrpSpPr/>
          <p:nvPr/>
        </p:nvGrpSpPr>
        <p:grpSpPr>
          <a:xfrm>
            <a:off x="7105923" y="1803095"/>
            <a:ext cx="333285" cy="350682"/>
            <a:chOff x="7105923" y="1978545"/>
            <a:chExt cx="333285" cy="350682"/>
          </a:xfrm>
        </p:grpSpPr>
        <p:sp>
          <p:nvSpPr>
            <p:cNvPr id="10859" name="Google Shape;10859;p6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6" name="Google Shape;10866;p6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8" name="Google Shape;10868;p63"/>
          <p:cNvGrpSpPr/>
          <p:nvPr/>
        </p:nvGrpSpPr>
        <p:grpSpPr>
          <a:xfrm>
            <a:off x="3616406" y="2246902"/>
            <a:ext cx="203393" cy="351827"/>
            <a:chOff x="3616406" y="2422352"/>
            <a:chExt cx="203393" cy="351827"/>
          </a:xfrm>
        </p:grpSpPr>
        <p:sp>
          <p:nvSpPr>
            <p:cNvPr id="10869" name="Google Shape;10869;p6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63"/>
          <p:cNvGrpSpPr/>
          <p:nvPr/>
        </p:nvGrpSpPr>
        <p:grpSpPr>
          <a:xfrm>
            <a:off x="878187" y="2246520"/>
            <a:ext cx="272696" cy="351827"/>
            <a:chOff x="913012" y="2421970"/>
            <a:chExt cx="272696" cy="351827"/>
          </a:xfrm>
        </p:grpSpPr>
        <p:sp>
          <p:nvSpPr>
            <p:cNvPr id="10872" name="Google Shape;10872;p6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63"/>
          <p:cNvGrpSpPr/>
          <p:nvPr/>
        </p:nvGrpSpPr>
        <p:grpSpPr>
          <a:xfrm>
            <a:off x="2274743" y="2246902"/>
            <a:ext cx="255649" cy="351445"/>
            <a:chOff x="2274743" y="2422352"/>
            <a:chExt cx="255649" cy="351445"/>
          </a:xfrm>
        </p:grpSpPr>
        <p:sp>
          <p:nvSpPr>
            <p:cNvPr id="10877" name="Google Shape;10877;p6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63"/>
          <p:cNvGrpSpPr/>
          <p:nvPr/>
        </p:nvGrpSpPr>
        <p:grpSpPr>
          <a:xfrm>
            <a:off x="2708723" y="2245789"/>
            <a:ext cx="246552" cy="352558"/>
            <a:chOff x="2708723" y="2421239"/>
            <a:chExt cx="246552" cy="352558"/>
          </a:xfrm>
        </p:grpSpPr>
        <p:sp>
          <p:nvSpPr>
            <p:cNvPr id="10881" name="Google Shape;10881;p6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63"/>
          <p:cNvGrpSpPr/>
          <p:nvPr/>
        </p:nvGrpSpPr>
        <p:grpSpPr>
          <a:xfrm>
            <a:off x="1835485" y="2246902"/>
            <a:ext cx="259433" cy="350714"/>
            <a:chOff x="1835485" y="2422352"/>
            <a:chExt cx="259433" cy="350714"/>
          </a:xfrm>
        </p:grpSpPr>
        <p:sp>
          <p:nvSpPr>
            <p:cNvPr id="10884" name="Google Shape;10884;p6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63"/>
          <p:cNvGrpSpPr/>
          <p:nvPr/>
        </p:nvGrpSpPr>
        <p:grpSpPr>
          <a:xfrm>
            <a:off x="3150240" y="2246902"/>
            <a:ext cx="212489" cy="351445"/>
            <a:chOff x="3150240" y="2422352"/>
            <a:chExt cx="212489" cy="351445"/>
          </a:xfrm>
        </p:grpSpPr>
        <p:sp>
          <p:nvSpPr>
            <p:cNvPr id="10892" name="Google Shape;10892;p6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63"/>
          <p:cNvGrpSpPr/>
          <p:nvPr/>
        </p:nvGrpSpPr>
        <p:grpSpPr>
          <a:xfrm>
            <a:off x="1367060" y="2246679"/>
            <a:ext cx="269261" cy="352050"/>
            <a:chOff x="1367060" y="2422129"/>
            <a:chExt cx="269261" cy="352050"/>
          </a:xfrm>
        </p:grpSpPr>
        <p:sp>
          <p:nvSpPr>
            <p:cNvPr id="10895" name="Google Shape;10895;p6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9" name="Google Shape;10909;p6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0" name="Google Shape;10910;p63"/>
          <p:cNvGrpSpPr/>
          <p:nvPr/>
        </p:nvGrpSpPr>
        <p:grpSpPr>
          <a:xfrm>
            <a:off x="4882690" y="2249955"/>
            <a:ext cx="274573" cy="350682"/>
            <a:chOff x="4882690" y="2425405"/>
            <a:chExt cx="274573" cy="350682"/>
          </a:xfrm>
        </p:grpSpPr>
        <p:sp>
          <p:nvSpPr>
            <p:cNvPr id="10911" name="Google Shape;10911;p6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3"/>
          <p:cNvGrpSpPr/>
          <p:nvPr/>
        </p:nvGrpSpPr>
        <p:grpSpPr>
          <a:xfrm>
            <a:off x="6627639" y="2268434"/>
            <a:ext cx="355993" cy="313247"/>
            <a:chOff x="6627639" y="2443884"/>
            <a:chExt cx="355993" cy="313247"/>
          </a:xfrm>
        </p:grpSpPr>
        <p:sp>
          <p:nvSpPr>
            <p:cNvPr id="10914" name="Google Shape;10914;p6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63"/>
          <p:cNvGrpSpPr/>
          <p:nvPr/>
        </p:nvGrpSpPr>
        <p:grpSpPr>
          <a:xfrm>
            <a:off x="6183451" y="2286690"/>
            <a:ext cx="351445" cy="277976"/>
            <a:chOff x="6183451" y="2462140"/>
            <a:chExt cx="351445" cy="277976"/>
          </a:xfrm>
        </p:grpSpPr>
        <p:sp>
          <p:nvSpPr>
            <p:cNvPr id="10918" name="Google Shape;10918;p6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3"/>
          <p:cNvGrpSpPr/>
          <p:nvPr/>
        </p:nvGrpSpPr>
        <p:grpSpPr>
          <a:xfrm>
            <a:off x="5735477" y="2254408"/>
            <a:ext cx="353354" cy="341299"/>
            <a:chOff x="5735477" y="2429858"/>
            <a:chExt cx="353354" cy="341299"/>
          </a:xfrm>
        </p:grpSpPr>
        <p:sp>
          <p:nvSpPr>
            <p:cNvPr id="10926" name="Google Shape;10926;p6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63"/>
          <p:cNvGrpSpPr/>
          <p:nvPr/>
        </p:nvGrpSpPr>
        <p:grpSpPr>
          <a:xfrm>
            <a:off x="5243735" y="2271523"/>
            <a:ext cx="405255" cy="275499"/>
            <a:chOff x="5283337" y="2478774"/>
            <a:chExt cx="358633" cy="243913"/>
          </a:xfrm>
        </p:grpSpPr>
        <p:sp>
          <p:nvSpPr>
            <p:cNvPr id="10933" name="Google Shape;10933;p6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3"/>
          <p:cNvGrpSpPr/>
          <p:nvPr/>
        </p:nvGrpSpPr>
        <p:grpSpPr>
          <a:xfrm>
            <a:off x="7964753" y="2295373"/>
            <a:ext cx="362068" cy="258670"/>
            <a:chOff x="7964753" y="2470823"/>
            <a:chExt cx="362068" cy="258670"/>
          </a:xfrm>
        </p:grpSpPr>
        <p:sp>
          <p:nvSpPr>
            <p:cNvPr id="10951" name="Google Shape;10951;p6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63"/>
          <p:cNvGrpSpPr/>
          <p:nvPr/>
        </p:nvGrpSpPr>
        <p:grpSpPr>
          <a:xfrm>
            <a:off x="7524349" y="2280997"/>
            <a:ext cx="350332" cy="288948"/>
            <a:chOff x="7524349" y="2456447"/>
            <a:chExt cx="350332" cy="288948"/>
          </a:xfrm>
        </p:grpSpPr>
        <p:sp>
          <p:nvSpPr>
            <p:cNvPr id="10961" name="Google Shape;10961;p6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63"/>
          <p:cNvGrpSpPr/>
          <p:nvPr/>
        </p:nvGrpSpPr>
        <p:grpSpPr>
          <a:xfrm>
            <a:off x="3972749" y="2719143"/>
            <a:ext cx="355230" cy="356725"/>
            <a:chOff x="3972749" y="2894211"/>
            <a:chExt cx="355230" cy="356725"/>
          </a:xfrm>
        </p:grpSpPr>
        <p:sp>
          <p:nvSpPr>
            <p:cNvPr id="10967" name="Google Shape;10967;p6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63"/>
          <p:cNvGrpSpPr/>
          <p:nvPr/>
        </p:nvGrpSpPr>
        <p:grpSpPr>
          <a:xfrm>
            <a:off x="3527797" y="2743553"/>
            <a:ext cx="355993" cy="307904"/>
            <a:chOff x="3527797" y="2918796"/>
            <a:chExt cx="355993" cy="307904"/>
          </a:xfrm>
        </p:grpSpPr>
        <p:sp>
          <p:nvSpPr>
            <p:cNvPr id="10973" name="Google Shape;10973;p6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63"/>
          <p:cNvGrpSpPr/>
          <p:nvPr/>
        </p:nvGrpSpPr>
        <p:grpSpPr>
          <a:xfrm>
            <a:off x="3082845" y="2746336"/>
            <a:ext cx="356375" cy="302338"/>
            <a:chOff x="3082845" y="2920959"/>
            <a:chExt cx="356375" cy="302338"/>
          </a:xfrm>
        </p:grpSpPr>
        <p:sp>
          <p:nvSpPr>
            <p:cNvPr id="10984" name="Google Shape;10984;p6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63"/>
          <p:cNvGrpSpPr/>
          <p:nvPr/>
        </p:nvGrpSpPr>
        <p:grpSpPr>
          <a:xfrm>
            <a:off x="2639038" y="2719699"/>
            <a:ext cx="355612" cy="355612"/>
            <a:chOff x="2639038" y="2894942"/>
            <a:chExt cx="355612" cy="355612"/>
          </a:xfrm>
        </p:grpSpPr>
        <p:sp>
          <p:nvSpPr>
            <p:cNvPr id="10987" name="Google Shape;10987;p6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63"/>
          <p:cNvGrpSpPr/>
          <p:nvPr/>
        </p:nvGrpSpPr>
        <p:grpSpPr>
          <a:xfrm>
            <a:off x="2194468" y="2763622"/>
            <a:ext cx="355993" cy="267766"/>
            <a:chOff x="2194468" y="2938865"/>
            <a:chExt cx="355993" cy="267766"/>
          </a:xfrm>
        </p:grpSpPr>
        <p:sp>
          <p:nvSpPr>
            <p:cNvPr id="10990" name="Google Shape;10990;p6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63"/>
          <p:cNvGrpSpPr/>
          <p:nvPr/>
        </p:nvGrpSpPr>
        <p:grpSpPr>
          <a:xfrm>
            <a:off x="1749897" y="2719699"/>
            <a:ext cx="355993" cy="355612"/>
            <a:chOff x="1749897" y="2894561"/>
            <a:chExt cx="355993" cy="355612"/>
          </a:xfrm>
        </p:grpSpPr>
        <p:sp>
          <p:nvSpPr>
            <p:cNvPr id="11011" name="Google Shape;11011;p6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63"/>
          <p:cNvGrpSpPr/>
          <p:nvPr/>
        </p:nvGrpSpPr>
        <p:grpSpPr>
          <a:xfrm>
            <a:off x="1305327" y="2718761"/>
            <a:ext cx="357520" cy="357488"/>
            <a:chOff x="1305327" y="2894211"/>
            <a:chExt cx="357520" cy="357488"/>
          </a:xfrm>
        </p:grpSpPr>
        <p:sp>
          <p:nvSpPr>
            <p:cNvPr id="11023" name="Google Shape;11023;p6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63"/>
          <p:cNvGrpSpPr/>
          <p:nvPr/>
        </p:nvGrpSpPr>
        <p:grpSpPr>
          <a:xfrm>
            <a:off x="853950" y="2720860"/>
            <a:ext cx="364104" cy="353290"/>
            <a:chOff x="853950" y="2894720"/>
            <a:chExt cx="364104" cy="353290"/>
          </a:xfrm>
        </p:grpSpPr>
        <p:sp>
          <p:nvSpPr>
            <p:cNvPr id="11029" name="Google Shape;11029;p6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63"/>
          <p:cNvGrpSpPr/>
          <p:nvPr/>
        </p:nvGrpSpPr>
        <p:grpSpPr>
          <a:xfrm>
            <a:off x="7066548" y="2737144"/>
            <a:ext cx="352209" cy="334938"/>
            <a:chOff x="7066548" y="2912594"/>
            <a:chExt cx="352209" cy="334938"/>
          </a:xfrm>
        </p:grpSpPr>
        <p:sp>
          <p:nvSpPr>
            <p:cNvPr id="11037" name="Google Shape;11037;p6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3" name="Google Shape;11043;p6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5" name="Google Shape;11045;p63"/>
          <p:cNvGrpSpPr/>
          <p:nvPr/>
        </p:nvGrpSpPr>
        <p:grpSpPr>
          <a:xfrm>
            <a:off x="7541397" y="2729352"/>
            <a:ext cx="318495" cy="352209"/>
            <a:chOff x="7541397" y="2904802"/>
            <a:chExt cx="318495" cy="352209"/>
          </a:xfrm>
        </p:grpSpPr>
        <p:sp>
          <p:nvSpPr>
            <p:cNvPr id="11046" name="Google Shape;11046;p6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63"/>
          <p:cNvGrpSpPr/>
          <p:nvPr/>
        </p:nvGrpSpPr>
        <p:grpSpPr>
          <a:xfrm>
            <a:off x="8003015" y="2728589"/>
            <a:ext cx="306759" cy="351445"/>
            <a:chOff x="8003015" y="2904039"/>
            <a:chExt cx="306759" cy="351445"/>
          </a:xfrm>
        </p:grpSpPr>
        <p:sp>
          <p:nvSpPr>
            <p:cNvPr id="11049" name="Google Shape;11049;p6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3"/>
          <p:cNvGrpSpPr/>
          <p:nvPr/>
        </p:nvGrpSpPr>
        <p:grpSpPr>
          <a:xfrm>
            <a:off x="5687770" y="2710046"/>
            <a:ext cx="369638" cy="369606"/>
            <a:chOff x="5687770" y="2885496"/>
            <a:chExt cx="369638" cy="369606"/>
          </a:xfrm>
        </p:grpSpPr>
        <p:sp>
          <p:nvSpPr>
            <p:cNvPr id="11056" name="Google Shape;11056;p6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63"/>
          <p:cNvGrpSpPr/>
          <p:nvPr/>
        </p:nvGrpSpPr>
        <p:grpSpPr>
          <a:xfrm>
            <a:off x="4881958" y="2729352"/>
            <a:ext cx="156417" cy="349537"/>
            <a:chOff x="4881958" y="2904802"/>
            <a:chExt cx="156417" cy="349537"/>
          </a:xfrm>
        </p:grpSpPr>
        <p:sp>
          <p:nvSpPr>
            <p:cNvPr id="11067" name="Google Shape;11067;p6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63"/>
          <p:cNvGrpSpPr/>
          <p:nvPr/>
        </p:nvGrpSpPr>
        <p:grpSpPr>
          <a:xfrm>
            <a:off x="5230318" y="2711064"/>
            <a:ext cx="371133" cy="367443"/>
            <a:chOff x="5230318" y="2886514"/>
            <a:chExt cx="371133" cy="367443"/>
          </a:xfrm>
        </p:grpSpPr>
        <p:sp>
          <p:nvSpPr>
            <p:cNvPr id="11075" name="Google Shape;11075;p6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3"/>
          <p:cNvGrpSpPr/>
          <p:nvPr/>
        </p:nvGrpSpPr>
        <p:grpSpPr>
          <a:xfrm>
            <a:off x="5748358" y="3259128"/>
            <a:ext cx="352590" cy="182561"/>
            <a:chOff x="5748358" y="3434578"/>
            <a:chExt cx="352590" cy="182561"/>
          </a:xfrm>
        </p:grpSpPr>
        <p:sp>
          <p:nvSpPr>
            <p:cNvPr id="11085" name="Google Shape;11085;p6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63"/>
          <p:cNvGrpSpPr/>
          <p:nvPr/>
        </p:nvGrpSpPr>
        <p:grpSpPr>
          <a:xfrm>
            <a:off x="862283" y="4099321"/>
            <a:ext cx="341204" cy="359301"/>
            <a:chOff x="862283" y="4274771"/>
            <a:chExt cx="341204" cy="359301"/>
          </a:xfrm>
        </p:grpSpPr>
        <p:sp>
          <p:nvSpPr>
            <p:cNvPr id="11092" name="Google Shape;11092;p6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63"/>
          <p:cNvGrpSpPr/>
          <p:nvPr/>
        </p:nvGrpSpPr>
        <p:grpSpPr>
          <a:xfrm>
            <a:off x="1396957" y="4111915"/>
            <a:ext cx="301861" cy="332871"/>
            <a:chOff x="1396957" y="4287365"/>
            <a:chExt cx="301861" cy="332871"/>
          </a:xfrm>
        </p:grpSpPr>
        <p:sp>
          <p:nvSpPr>
            <p:cNvPr id="11096" name="Google Shape;11096;p6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3"/>
          <p:cNvGrpSpPr/>
          <p:nvPr/>
        </p:nvGrpSpPr>
        <p:grpSpPr>
          <a:xfrm>
            <a:off x="1865381" y="4102056"/>
            <a:ext cx="396131" cy="355612"/>
            <a:chOff x="1865381" y="4277506"/>
            <a:chExt cx="396131" cy="355612"/>
          </a:xfrm>
        </p:grpSpPr>
        <p:sp>
          <p:nvSpPr>
            <p:cNvPr id="11112" name="Google Shape;11112;p6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3"/>
          <p:cNvGrpSpPr/>
          <p:nvPr/>
        </p:nvGrpSpPr>
        <p:grpSpPr>
          <a:xfrm>
            <a:off x="2411823" y="4128549"/>
            <a:ext cx="334398" cy="299953"/>
            <a:chOff x="2411823" y="4303999"/>
            <a:chExt cx="334398" cy="299953"/>
          </a:xfrm>
        </p:grpSpPr>
        <p:sp>
          <p:nvSpPr>
            <p:cNvPr id="11119" name="Google Shape;11119;p6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63"/>
          <p:cNvGrpSpPr/>
          <p:nvPr/>
        </p:nvGrpSpPr>
        <p:grpSpPr>
          <a:xfrm>
            <a:off x="2903337" y="4103582"/>
            <a:ext cx="382519" cy="350682"/>
            <a:chOff x="2903337" y="4279032"/>
            <a:chExt cx="382519" cy="350682"/>
          </a:xfrm>
        </p:grpSpPr>
        <p:sp>
          <p:nvSpPr>
            <p:cNvPr id="11127" name="Google Shape;11127;p6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63"/>
          <p:cNvGrpSpPr/>
          <p:nvPr/>
        </p:nvGrpSpPr>
        <p:grpSpPr>
          <a:xfrm>
            <a:off x="3933342" y="4140317"/>
            <a:ext cx="383632" cy="276449"/>
            <a:chOff x="3933342" y="4315767"/>
            <a:chExt cx="383632" cy="276449"/>
          </a:xfrm>
        </p:grpSpPr>
        <p:sp>
          <p:nvSpPr>
            <p:cNvPr id="11143" name="Google Shape;11143;p6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63"/>
          <p:cNvGrpSpPr/>
          <p:nvPr/>
        </p:nvGrpSpPr>
        <p:grpSpPr>
          <a:xfrm>
            <a:off x="3441065" y="4127055"/>
            <a:ext cx="337069" cy="302593"/>
            <a:chOff x="3441065" y="4302505"/>
            <a:chExt cx="337069" cy="302593"/>
          </a:xfrm>
        </p:grpSpPr>
        <p:sp>
          <p:nvSpPr>
            <p:cNvPr id="11150" name="Google Shape;11150;p6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63"/>
          <p:cNvGrpSpPr/>
          <p:nvPr/>
        </p:nvGrpSpPr>
        <p:grpSpPr>
          <a:xfrm>
            <a:off x="3532345" y="3187185"/>
            <a:ext cx="339328" cy="336274"/>
            <a:chOff x="3532345" y="3362635"/>
            <a:chExt cx="339328" cy="336274"/>
          </a:xfrm>
        </p:grpSpPr>
        <p:sp>
          <p:nvSpPr>
            <p:cNvPr id="11164" name="Google Shape;11164;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9" name="Google Shape;11169;p6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0" name="Google Shape;11170;p63"/>
          <p:cNvGrpSpPr/>
          <p:nvPr/>
        </p:nvGrpSpPr>
        <p:grpSpPr>
          <a:xfrm>
            <a:off x="1883955" y="3633250"/>
            <a:ext cx="162873" cy="351445"/>
            <a:chOff x="1883955" y="3808700"/>
            <a:chExt cx="162873" cy="351445"/>
          </a:xfrm>
        </p:grpSpPr>
        <p:sp>
          <p:nvSpPr>
            <p:cNvPr id="11171" name="Google Shape;11171;p6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63"/>
          <p:cNvGrpSpPr/>
          <p:nvPr/>
        </p:nvGrpSpPr>
        <p:grpSpPr>
          <a:xfrm>
            <a:off x="939156" y="3633759"/>
            <a:ext cx="192007" cy="351318"/>
            <a:chOff x="939156" y="3809209"/>
            <a:chExt cx="192007" cy="351318"/>
          </a:xfrm>
        </p:grpSpPr>
        <p:sp>
          <p:nvSpPr>
            <p:cNvPr id="11174" name="Google Shape;11174;p6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63"/>
          <p:cNvGrpSpPr/>
          <p:nvPr/>
        </p:nvGrpSpPr>
        <p:grpSpPr>
          <a:xfrm>
            <a:off x="2306167" y="3634395"/>
            <a:ext cx="193915" cy="349155"/>
            <a:chOff x="2306167" y="3809845"/>
            <a:chExt cx="193915" cy="349155"/>
          </a:xfrm>
        </p:grpSpPr>
        <p:sp>
          <p:nvSpPr>
            <p:cNvPr id="11177" name="Google Shape;11177;p6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3"/>
          <p:cNvGrpSpPr/>
          <p:nvPr/>
        </p:nvGrpSpPr>
        <p:grpSpPr>
          <a:xfrm>
            <a:off x="1323901" y="3631723"/>
            <a:ext cx="356343" cy="356757"/>
            <a:chOff x="1323901" y="3807173"/>
            <a:chExt cx="356343" cy="356757"/>
          </a:xfrm>
        </p:grpSpPr>
        <p:sp>
          <p:nvSpPr>
            <p:cNvPr id="11185" name="Google Shape;11185;p6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6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63"/>
          <p:cNvGrpSpPr/>
          <p:nvPr/>
        </p:nvGrpSpPr>
        <p:grpSpPr>
          <a:xfrm>
            <a:off x="859262" y="3178470"/>
            <a:ext cx="306759" cy="351445"/>
            <a:chOff x="859262" y="3353920"/>
            <a:chExt cx="306759" cy="351445"/>
          </a:xfrm>
        </p:grpSpPr>
        <p:sp>
          <p:nvSpPr>
            <p:cNvPr id="11211" name="Google Shape;11211;p6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6" name="Google Shape;11216;p6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7" name="Google Shape;11217;p63"/>
          <p:cNvGrpSpPr/>
          <p:nvPr/>
        </p:nvGrpSpPr>
        <p:grpSpPr>
          <a:xfrm>
            <a:off x="3967437" y="3661652"/>
            <a:ext cx="364708" cy="295405"/>
            <a:chOff x="3967437" y="3837102"/>
            <a:chExt cx="364708" cy="295405"/>
          </a:xfrm>
        </p:grpSpPr>
        <p:sp>
          <p:nvSpPr>
            <p:cNvPr id="11218" name="Google Shape;11218;p6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6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6" name="Google Shape;11226;p63"/>
          <p:cNvGrpSpPr/>
          <p:nvPr/>
        </p:nvGrpSpPr>
        <p:grpSpPr>
          <a:xfrm>
            <a:off x="5811827" y="3631001"/>
            <a:ext cx="283743" cy="308444"/>
            <a:chOff x="5964227" y="3858701"/>
            <a:chExt cx="283743" cy="308444"/>
          </a:xfrm>
        </p:grpSpPr>
        <p:sp>
          <p:nvSpPr>
            <p:cNvPr id="11227" name="Google Shape;11227;p6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63"/>
          <p:cNvGrpSpPr/>
          <p:nvPr/>
        </p:nvGrpSpPr>
        <p:grpSpPr>
          <a:xfrm>
            <a:off x="6243508" y="3697623"/>
            <a:ext cx="320372" cy="213602"/>
            <a:chOff x="6395908" y="3873073"/>
            <a:chExt cx="320372" cy="213602"/>
          </a:xfrm>
        </p:grpSpPr>
        <p:sp>
          <p:nvSpPr>
            <p:cNvPr id="11232" name="Google Shape;11232;p6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63"/>
          <p:cNvGrpSpPr/>
          <p:nvPr/>
        </p:nvGrpSpPr>
        <p:grpSpPr>
          <a:xfrm>
            <a:off x="7262890" y="3627366"/>
            <a:ext cx="357138" cy="352018"/>
            <a:chOff x="7415290" y="3802816"/>
            <a:chExt cx="357138" cy="352018"/>
          </a:xfrm>
        </p:grpSpPr>
        <p:sp>
          <p:nvSpPr>
            <p:cNvPr id="11243" name="Google Shape;11243;p6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63"/>
          <p:cNvGrpSpPr/>
          <p:nvPr/>
        </p:nvGrpSpPr>
        <p:grpSpPr>
          <a:xfrm>
            <a:off x="6737312" y="3657963"/>
            <a:ext cx="355230" cy="293401"/>
            <a:chOff x="6889712" y="3833413"/>
            <a:chExt cx="355230" cy="293401"/>
          </a:xfrm>
        </p:grpSpPr>
        <p:sp>
          <p:nvSpPr>
            <p:cNvPr id="11252" name="Google Shape;11252;p6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63"/>
          <p:cNvGrpSpPr/>
          <p:nvPr/>
        </p:nvGrpSpPr>
        <p:grpSpPr>
          <a:xfrm>
            <a:off x="7707152" y="3660420"/>
            <a:ext cx="282318" cy="337168"/>
            <a:chOff x="1635875" y="237775"/>
            <a:chExt cx="4370250" cy="5219325"/>
          </a:xfrm>
        </p:grpSpPr>
        <p:sp>
          <p:nvSpPr>
            <p:cNvPr id="11258" name="Google Shape;11258;p6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63"/>
          <p:cNvGrpSpPr/>
          <p:nvPr/>
        </p:nvGrpSpPr>
        <p:grpSpPr>
          <a:xfrm>
            <a:off x="3103963" y="3185690"/>
            <a:ext cx="297886" cy="337578"/>
            <a:chOff x="3103963" y="3361140"/>
            <a:chExt cx="297886" cy="337578"/>
          </a:xfrm>
        </p:grpSpPr>
        <p:sp>
          <p:nvSpPr>
            <p:cNvPr id="11261" name="Google Shape;11261;p6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63"/>
          <p:cNvGrpSpPr/>
          <p:nvPr/>
        </p:nvGrpSpPr>
        <p:grpSpPr>
          <a:xfrm>
            <a:off x="2667821" y="3185658"/>
            <a:ext cx="273046" cy="337801"/>
            <a:chOff x="2667821" y="3361108"/>
            <a:chExt cx="273046" cy="337801"/>
          </a:xfrm>
        </p:grpSpPr>
        <p:sp>
          <p:nvSpPr>
            <p:cNvPr id="11286" name="Google Shape;11286;p6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63"/>
          <p:cNvGrpSpPr/>
          <p:nvPr/>
        </p:nvGrpSpPr>
        <p:grpSpPr>
          <a:xfrm>
            <a:off x="2212469" y="3184863"/>
            <a:ext cx="282715" cy="338660"/>
            <a:chOff x="2212469" y="3360313"/>
            <a:chExt cx="282715" cy="338660"/>
          </a:xfrm>
        </p:grpSpPr>
        <p:sp>
          <p:nvSpPr>
            <p:cNvPr id="11306" name="Google Shape;11306;p6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3"/>
          <p:cNvGrpSpPr/>
          <p:nvPr/>
        </p:nvGrpSpPr>
        <p:grpSpPr>
          <a:xfrm>
            <a:off x="1768821" y="3185658"/>
            <a:ext cx="278739" cy="339073"/>
            <a:chOff x="1768821" y="3361108"/>
            <a:chExt cx="278739" cy="339073"/>
          </a:xfrm>
        </p:grpSpPr>
        <p:sp>
          <p:nvSpPr>
            <p:cNvPr id="11310" name="Google Shape;11310;p6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63"/>
          <p:cNvGrpSpPr/>
          <p:nvPr/>
        </p:nvGrpSpPr>
        <p:grpSpPr>
          <a:xfrm>
            <a:off x="5337883" y="3161423"/>
            <a:ext cx="307141" cy="376826"/>
            <a:chOff x="5337883" y="3336873"/>
            <a:chExt cx="307141" cy="376826"/>
          </a:xfrm>
        </p:grpSpPr>
        <p:sp>
          <p:nvSpPr>
            <p:cNvPr id="11322" name="Google Shape;11322;p6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63"/>
          <p:cNvGrpSpPr/>
          <p:nvPr/>
        </p:nvGrpSpPr>
        <p:grpSpPr>
          <a:xfrm>
            <a:off x="4883835" y="3161805"/>
            <a:ext cx="323425" cy="377557"/>
            <a:chOff x="4883835" y="3337255"/>
            <a:chExt cx="323425" cy="377557"/>
          </a:xfrm>
        </p:grpSpPr>
        <p:sp>
          <p:nvSpPr>
            <p:cNvPr id="11325" name="Google Shape;11325;p6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63"/>
          <p:cNvGrpSpPr/>
          <p:nvPr/>
        </p:nvGrpSpPr>
        <p:grpSpPr>
          <a:xfrm>
            <a:off x="6193310" y="3231839"/>
            <a:ext cx="352590" cy="237488"/>
            <a:chOff x="6193310" y="3407289"/>
            <a:chExt cx="352590" cy="237488"/>
          </a:xfrm>
        </p:grpSpPr>
        <p:sp>
          <p:nvSpPr>
            <p:cNvPr id="11329" name="Google Shape;11329;p6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63"/>
          <p:cNvGrpSpPr/>
          <p:nvPr/>
        </p:nvGrpSpPr>
        <p:grpSpPr>
          <a:xfrm>
            <a:off x="6637117" y="3222393"/>
            <a:ext cx="353735" cy="254504"/>
            <a:chOff x="6637117" y="3397843"/>
            <a:chExt cx="353735" cy="254504"/>
          </a:xfrm>
        </p:grpSpPr>
        <p:sp>
          <p:nvSpPr>
            <p:cNvPr id="11335" name="Google Shape;11335;p6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63"/>
          <p:cNvGrpSpPr/>
          <p:nvPr/>
        </p:nvGrpSpPr>
        <p:grpSpPr>
          <a:xfrm>
            <a:off x="7075994" y="3174081"/>
            <a:ext cx="360637" cy="352336"/>
            <a:chOff x="7075994" y="3349531"/>
            <a:chExt cx="360637" cy="352336"/>
          </a:xfrm>
        </p:grpSpPr>
        <p:sp>
          <p:nvSpPr>
            <p:cNvPr id="11342" name="Google Shape;11342;p6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63"/>
          <p:cNvGrpSpPr/>
          <p:nvPr/>
        </p:nvGrpSpPr>
        <p:grpSpPr>
          <a:xfrm>
            <a:off x="7651983" y="3173731"/>
            <a:ext cx="107183" cy="352399"/>
            <a:chOff x="7651983" y="3349181"/>
            <a:chExt cx="107183" cy="352399"/>
          </a:xfrm>
        </p:grpSpPr>
        <p:sp>
          <p:nvSpPr>
            <p:cNvPr id="11350" name="Google Shape;11350;p6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63"/>
          <p:cNvGrpSpPr/>
          <p:nvPr/>
        </p:nvGrpSpPr>
        <p:grpSpPr>
          <a:xfrm>
            <a:off x="7973468" y="3206872"/>
            <a:ext cx="352590" cy="287072"/>
            <a:chOff x="7973468" y="3382322"/>
            <a:chExt cx="352590" cy="287072"/>
          </a:xfrm>
        </p:grpSpPr>
        <p:sp>
          <p:nvSpPr>
            <p:cNvPr id="11353" name="Google Shape;11353;p6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5" name="Google Shape;11365;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366" name="Google Shape;11366;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370"/>
        <p:cNvGrpSpPr/>
        <p:nvPr/>
      </p:nvGrpSpPr>
      <p:grpSpPr>
        <a:xfrm>
          <a:off x="0" y="0"/>
          <a:ext cx="0" cy="0"/>
          <a:chOff x="0" y="0"/>
          <a:chExt cx="0" cy="0"/>
        </a:xfrm>
      </p:grpSpPr>
      <p:grpSp>
        <p:nvGrpSpPr>
          <p:cNvPr id="11371" name="Google Shape;11371;p64"/>
          <p:cNvGrpSpPr/>
          <p:nvPr/>
        </p:nvGrpSpPr>
        <p:grpSpPr>
          <a:xfrm>
            <a:off x="821808" y="1576858"/>
            <a:ext cx="347872" cy="347488"/>
            <a:chOff x="849677" y="1500658"/>
            <a:chExt cx="347872" cy="347488"/>
          </a:xfrm>
        </p:grpSpPr>
        <p:sp>
          <p:nvSpPr>
            <p:cNvPr id="11372" name="Google Shape;11372;p6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64"/>
          <p:cNvGrpSpPr/>
          <p:nvPr/>
        </p:nvGrpSpPr>
        <p:grpSpPr>
          <a:xfrm>
            <a:off x="1387984" y="1576858"/>
            <a:ext cx="315872" cy="347488"/>
            <a:chOff x="1415853" y="1500658"/>
            <a:chExt cx="315872" cy="347488"/>
          </a:xfrm>
        </p:grpSpPr>
        <p:sp>
          <p:nvSpPr>
            <p:cNvPr id="11379" name="Google Shape;11379;p6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64"/>
          <p:cNvGrpSpPr/>
          <p:nvPr/>
        </p:nvGrpSpPr>
        <p:grpSpPr>
          <a:xfrm>
            <a:off x="4669520" y="1576858"/>
            <a:ext cx="347520" cy="347104"/>
            <a:chOff x="4697389" y="1500658"/>
            <a:chExt cx="347520" cy="347104"/>
          </a:xfrm>
        </p:grpSpPr>
        <p:sp>
          <p:nvSpPr>
            <p:cNvPr id="11384" name="Google Shape;11384;p6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4"/>
          <p:cNvGrpSpPr/>
          <p:nvPr/>
        </p:nvGrpSpPr>
        <p:grpSpPr>
          <a:xfrm>
            <a:off x="3575664" y="2041146"/>
            <a:ext cx="347520" cy="353760"/>
            <a:chOff x="3603533" y="1964946"/>
            <a:chExt cx="347520" cy="353760"/>
          </a:xfrm>
        </p:grpSpPr>
        <p:sp>
          <p:nvSpPr>
            <p:cNvPr id="11388" name="Google Shape;11388;p6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1922896" y="2040538"/>
            <a:ext cx="357792" cy="352448"/>
            <a:chOff x="1950765" y="1964338"/>
            <a:chExt cx="357792" cy="352448"/>
          </a:xfrm>
        </p:grpSpPr>
        <p:sp>
          <p:nvSpPr>
            <p:cNvPr id="11392" name="Google Shape;11392;p6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4"/>
          <p:cNvGrpSpPr/>
          <p:nvPr/>
        </p:nvGrpSpPr>
        <p:grpSpPr>
          <a:xfrm>
            <a:off x="7407760" y="2040890"/>
            <a:ext cx="367712" cy="353248"/>
            <a:chOff x="7435629" y="1964690"/>
            <a:chExt cx="367712" cy="353248"/>
          </a:xfrm>
        </p:grpSpPr>
        <p:sp>
          <p:nvSpPr>
            <p:cNvPr id="11397" name="Google Shape;11397;p6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64"/>
          <p:cNvGrpSpPr/>
          <p:nvPr/>
        </p:nvGrpSpPr>
        <p:grpSpPr>
          <a:xfrm>
            <a:off x="2484880" y="2041242"/>
            <a:ext cx="333024" cy="352896"/>
            <a:chOff x="2512749" y="1965042"/>
            <a:chExt cx="333024" cy="352896"/>
          </a:xfrm>
        </p:grpSpPr>
        <p:sp>
          <p:nvSpPr>
            <p:cNvPr id="11402" name="Google Shape;11402;p6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1370448" y="2057978"/>
            <a:ext cx="365792" cy="335392"/>
            <a:chOff x="1398317" y="1981778"/>
            <a:chExt cx="365792" cy="335392"/>
          </a:xfrm>
        </p:grpSpPr>
        <p:sp>
          <p:nvSpPr>
            <p:cNvPr id="11408" name="Google Shape;11408;p6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64"/>
          <p:cNvGrpSpPr/>
          <p:nvPr/>
        </p:nvGrpSpPr>
        <p:grpSpPr>
          <a:xfrm>
            <a:off x="3024368" y="2079770"/>
            <a:ext cx="353600" cy="314752"/>
            <a:chOff x="3052237" y="2003570"/>
            <a:chExt cx="353600" cy="314752"/>
          </a:xfrm>
        </p:grpSpPr>
        <p:sp>
          <p:nvSpPr>
            <p:cNvPr id="11415" name="Google Shape;11415;p6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64"/>
          <p:cNvGrpSpPr/>
          <p:nvPr/>
        </p:nvGrpSpPr>
        <p:grpSpPr>
          <a:xfrm>
            <a:off x="1376144" y="3034266"/>
            <a:ext cx="368096" cy="223968"/>
            <a:chOff x="1404013" y="2958066"/>
            <a:chExt cx="368096" cy="223968"/>
          </a:xfrm>
        </p:grpSpPr>
        <p:sp>
          <p:nvSpPr>
            <p:cNvPr id="11419" name="Google Shape;11419;p6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1" name="Google Shape;11421;p6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3" name="Google Shape;11423;p64"/>
          <p:cNvGrpSpPr/>
          <p:nvPr/>
        </p:nvGrpSpPr>
        <p:grpSpPr>
          <a:xfrm>
            <a:off x="1923280" y="2961402"/>
            <a:ext cx="370368" cy="367328"/>
            <a:chOff x="1951149" y="2885202"/>
            <a:chExt cx="370368" cy="367328"/>
          </a:xfrm>
        </p:grpSpPr>
        <p:sp>
          <p:nvSpPr>
            <p:cNvPr id="11424" name="Google Shape;11424;p6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4"/>
          <p:cNvGrpSpPr/>
          <p:nvPr/>
        </p:nvGrpSpPr>
        <p:grpSpPr>
          <a:xfrm>
            <a:off x="2473808" y="2982362"/>
            <a:ext cx="367328" cy="327296"/>
            <a:chOff x="2501677" y="2906162"/>
            <a:chExt cx="367328" cy="327296"/>
          </a:xfrm>
        </p:grpSpPr>
        <p:sp>
          <p:nvSpPr>
            <p:cNvPr id="11428" name="Google Shape;11428;p6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1" name="Google Shape;11431;p6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2" name="Google Shape;11432;p64"/>
          <p:cNvGrpSpPr/>
          <p:nvPr/>
        </p:nvGrpSpPr>
        <p:grpSpPr>
          <a:xfrm>
            <a:off x="3022448" y="2969914"/>
            <a:ext cx="367712" cy="354240"/>
            <a:chOff x="3050317" y="2893714"/>
            <a:chExt cx="367712" cy="354240"/>
          </a:xfrm>
        </p:grpSpPr>
        <p:sp>
          <p:nvSpPr>
            <p:cNvPr id="11433" name="Google Shape;11433;p6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5" name="Google Shape;11435;p6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64"/>
          <p:cNvGrpSpPr/>
          <p:nvPr/>
        </p:nvGrpSpPr>
        <p:grpSpPr>
          <a:xfrm>
            <a:off x="7503408" y="2962554"/>
            <a:ext cx="185184" cy="367296"/>
            <a:chOff x="7531277" y="2886354"/>
            <a:chExt cx="185184" cy="367296"/>
          </a:xfrm>
        </p:grpSpPr>
        <p:sp>
          <p:nvSpPr>
            <p:cNvPr id="11438" name="Google Shape;11438;p6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64"/>
          <p:cNvGrpSpPr/>
          <p:nvPr/>
        </p:nvGrpSpPr>
        <p:grpSpPr>
          <a:xfrm>
            <a:off x="6898768" y="2962938"/>
            <a:ext cx="297184" cy="367296"/>
            <a:chOff x="6926637" y="2886738"/>
            <a:chExt cx="297184" cy="367296"/>
          </a:xfrm>
        </p:grpSpPr>
        <p:sp>
          <p:nvSpPr>
            <p:cNvPr id="11442" name="Google Shape;11442;p6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5" name="Google Shape;11445;p6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7" name="Google Shape;11447;p64"/>
          <p:cNvGrpSpPr/>
          <p:nvPr/>
        </p:nvGrpSpPr>
        <p:grpSpPr>
          <a:xfrm>
            <a:off x="6312784" y="2962554"/>
            <a:ext cx="370368" cy="368064"/>
            <a:chOff x="6340653" y="2886354"/>
            <a:chExt cx="370368" cy="368064"/>
          </a:xfrm>
        </p:grpSpPr>
        <p:sp>
          <p:nvSpPr>
            <p:cNvPr id="11448" name="Google Shape;11448;p6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4"/>
          <p:cNvGrpSpPr/>
          <p:nvPr/>
        </p:nvGrpSpPr>
        <p:grpSpPr>
          <a:xfrm>
            <a:off x="5218928" y="2057626"/>
            <a:ext cx="354752" cy="336512"/>
            <a:chOff x="5246797" y="1981426"/>
            <a:chExt cx="354752" cy="336512"/>
          </a:xfrm>
        </p:grpSpPr>
        <p:sp>
          <p:nvSpPr>
            <p:cNvPr id="11455" name="Google Shape;11455;p6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64"/>
          <p:cNvGrpSpPr/>
          <p:nvPr/>
        </p:nvGrpSpPr>
        <p:grpSpPr>
          <a:xfrm>
            <a:off x="4120880" y="2178266"/>
            <a:ext cx="355136" cy="216256"/>
            <a:chOff x="4148749" y="2102066"/>
            <a:chExt cx="355136" cy="216256"/>
          </a:xfrm>
        </p:grpSpPr>
        <p:sp>
          <p:nvSpPr>
            <p:cNvPr id="11458" name="Google Shape;11458;p6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64"/>
          <p:cNvGrpSpPr/>
          <p:nvPr/>
        </p:nvGrpSpPr>
        <p:grpSpPr>
          <a:xfrm>
            <a:off x="5766800" y="2077626"/>
            <a:ext cx="354752" cy="315360"/>
            <a:chOff x="5794669" y="2001426"/>
            <a:chExt cx="354752" cy="315360"/>
          </a:xfrm>
        </p:grpSpPr>
        <p:sp>
          <p:nvSpPr>
            <p:cNvPr id="11461" name="Google Shape;11461;p6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4"/>
          <p:cNvGrpSpPr/>
          <p:nvPr/>
        </p:nvGrpSpPr>
        <p:grpSpPr>
          <a:xfrm>
            <a:off x="6317360" y="2106042"/>
            <a:ext cx="352832" cy="289216"/>
            <a:chOff x="6345229" y="2029842"/>
            <a:chExt cx="352832" cy="289216"/>
          </a:xfrm>
        </p:grpSpPr>
        <p:sp>
          <p:nvSpPr>
            <p:cNvPr id="11464" name="Google Shape;11464;p6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64"/>
          <p:cNvGrpSpPr/>
          <p:nvPr/>
        </p:nvGrpSpPr>
        <p:grpSpPr>
          <a:xfrm>
            <a:off x="4669520" y="2112538"/>
            <a:ext cx="354752" cy="281984"/>
            <a:chOff x="4697389" y="2036338"/>
            <a:chExt cx="354752" cy="281984"/>
          </a:xfrm>
        </p:grpSpPr>
        <p:sp>
          <p:nvSpPr>
            <p:cNvPr id="11467" name="Google Shape;11467;p6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64"/>
          <p:cNvGrpSpPr/>
          <p:nvPr/>
        </p:nvGrpSpPr>
        <p:grpSpPr>
          <a:xfrm>
            <a:off x="1376144" y="2500954"/>
            <a:ext cx="353600" cy="354944"/>
            <a:chOff x="1404013" y="2424754"/>
            <a:chExt cx="353600" cy="354944"/>
          </a:xfrm>
        </p:grpSpPr>
        <p:sp>
          <p:nvSpPr>
            <p:cNvPr id="11470" name="Google Shape;11470;p6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4"/>
          <p:cNvGrpSpPr/>
          <p:nvPr/>
        </p:nvGrpSpPr>
        <p:grpSpPr>
          <a:xfrm>
            <a:off x="826384" y="2504474"/>
            <a:ext cx="355104" cy="351040"/>
            <a:chOff x="854253" y="2428274"/>
            <a:chExt cx="355104" cy="351040"/>
          </a:xfrm>
        </p:grpSpPr>
        <p:sp>
          <p:nvSpPr>
            <p:cNvPr id="11476" name="Google Shape;11476;p6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64"/>
          <p:cNvGrpSpPr/>
          <p:nvPr/>
        </p:nvGrpSpPr>
        <p:grpSpPr>
          <a:xfrm>
            <a:off x="6869040" y="2517146"/>
            <a:ext cx="354752" cy="275904"/>
            <a:chOff x="6896909" y="2440946"/>
            <a:chExt cx="354752" cy="275904"/>
          </a:xfrm>
        </p:grpSpPr>
        <p:sp>
          <p:nvSpPr>
            <p:cNvPr id="11479" name="Google Shape;11479;p6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1" name="Google Shape;11481;p6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2" name="Google Shape;11482;p64"/>
          <p:cNvGrpSpPr/>
          <p:nvPr/>
        </p:nvGrpSpPr>
        <p:grpSpPr>
          <a:xfrm>
            <a:off x="5237200" y="2500954"/>
            <a:ext cx="321984" cy="354560"/>
            <a:chOff x="5265069" y="2424754"/>
            <a:chExt cx="321984" cy="354560"/>
          </a:xfrm>
        </p:grpSpPr>
        <p:sp>
          <p:nvSpPr>
            <p:cNvPr id="11483" name="Google Shape;11483;p6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64"/>
          <p:cNvGrpSpPr/>
          <p:nvPr/>
        </p:nvGrpSpPr>
        <p:grpSpPr>
          <a:xfrm>
            <a:off x="4122800" y="2542970"/>
            <a:ext cx="355104" cy="259584"/>
            <a:chOff x="4150669" y="2466770"/>
            <a:chExt cx="355104" cy="259584"/>
          </a:xfrm>
        </p:grpSpPr>
        <p:sp>
          <p:nvSpPr>
            <p:cNvPr id="11486" name="Google Shape;11486;p6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64"/>
          <p:cNvGrpSpPr/>
          <p:nvPr/>
        </p:nvGrpSpPr>
        <p:grpSpPr>
          <a:xfrm>
            <a:off x="4671824" y="2501146"/>
            <a:ext cx="354336" cy="353984"/>
            <a:chOff x="4699693" y="2424946"/>
            <a:chExt cx="354336" cy="353984"/>
          </a:xfrm>
        </p:grpSpPr>
        <p:sp>
          <p:nvSpPr>
            <p:cNvPr id="11491" name="Google Shape;11491;p6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6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5" name="Google Shape;11495;p64"/>
          <p:cNvGrpSpPr/>
          <p:nvPr/>
        </p:nvGrpSpPr>
        <p:grpSpPr>
          <a:xfrm>
            <a:off x="1925168" y="2628442"/>
            <a:ext cx="355136" cy="227072"/>
            <a:chOff x="1953037" y="2552242"/>
            <a:chExt cx="355136" cy="227072"/>
          </a:xfrm>
        </p:grpSpPr>
        <p:sp>
          <p:nvSpPr>
            <p:cNvPr id="11496" name="Google Shape;11496;p6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8" name="Google Shape;11498;p6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9" name="Google Shape;11499;p64"/>
          <p:cNvGrpSpPr/>
          <p:nvPr/>
        </p:nvGrpSpPr>
        <p:grpSpPr>
          <a:xfrm>
            <a:off x="2473072" y="2603418"/>
            <a:ext cx="355104" cy="250944"/>
            <a:chOff x="2500941" y="2527218"/>
            <a:chExt cx="355104" cy="250944"/>
          </a:xfrm>
        </p:grpSpPr>
        <p:sp>
          <p:nvSpPr>
            <p:cNvPr id="11500" name="Google Shape;11500;p6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5" name="Google Shape;11505;p6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6" name="Google Shape;11506;p64"/>
          <p:cNvGrpSpPr/>
          <p:nvPr/>
        </p:nvGrpSpPr>
        <p:grpSpPr>
          <a:xfrm>
            <a:off x="7965936" y="2503322"/>
            <a:ext cx="356256" cy="351808"/>
            <a:chOff x="7993805" y="2427122"/>
            <a:chExt cx="356256" cy="351808"/>
          </a:xfrm>
        </p:grpSpPr>
        <p:sp>
          <p:nvSpPr>
            <p:cNvPr id="11507" name="Google Shape;11507;p6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64"/>
          <p:cNvGrpSpPr/>
          <p:nvPr/>
        </p:nvGrpSpPr>
        <p:grpSpPr>
          <a:xfrm>
            <a:off x="850768" y="2041210"/>
            <a:ext cx="308640" cy="353312"/>
            <a:chOff x="878637" y="1965010"/>
            <a:chExt cx="308640" cy="353312"/>
          </a:xfrm>
        </p:grpSpPr>
        <p:sp>
          <p:nvSpPr>
            <p:cNvPr id="11511" name="Google Shape;11511;p6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64"/>
          <p:cNvGrpSpPr/>
          <p:nvPr/>
        </p:nvGrpSpPr>
        <p:grpSpPr>
          <a:xfrm>
            <a:off x="6868272" y="2040922"/>
            <a:ext cx="348256" cy="352448"/>
            <a:chOff x="6896141" y="1964722"/>
            <a:chExt cx="348256" cy="352448"/>
          </a:xfrm>
        </p:grpSpPr>
        <p:sp>
          <p:nvSpPr>
            <p:cNvPr id="11515" name="Google Shape;11515;p6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64"/>
          <p:cNvGrpSpPr/>
          <p:nvPr/>
        </p:nvGrpSpPr>
        <p:grpSpPr>
          <a:xfrm>
            <a:off x="7962128" y="2091578"/>
            <a:ext cx="355136" cy="303328"/>
            <a:chOff x="7989997" y="2015378"/>
            <a:chExt cx="355136" cy="303328"/>
          </a:xfrm>
        </p:grpSpPr>
        <p:sp>
          <p:nvSpPr>
            <p:cNvPr id="11519" name="Google Shape;11519;p6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4"/>
          <p:cNvGrpSpPr/>
          <p:nvPr/>
        </p:nvGrpSpPr>
        <p:grpSpPr>
          <a:xfrm>
            <a:off x="3570352" y="1585562"/>
            <a:ext cx="348640" cy="330784"/>
            <a:chOff x="3598221" y="1509362"/>
            <a:chExt cx="348640" cy="330784"/>
          </a:xfrm>
        </p:grpSpPr>
        <p:sp>
          <p:nvSpPr>
            <p:cNvPr id="11523" name="Google Shape;11523;p6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64"/>
          <p:cNvGrpSpPr/>
          <p:nvPr/>
        </p:nvGrpSpPr>
        <p:grpSpPr>
          <a:xfrm>
            <a:off x="5218928" y="1576858"/>
            <a:ext cx="347872" cy="347488"/>
            <a:chOff x="5246797" y="1500658"/>
            <a:chExt cx="347872" cy="347488"/>
          </a:xfrm>
        </p:grpSpPr>
        <p:sp>
          <p:nvSpPr>
            <p:cNvPr id="11528" name="Google Shape;11528;p6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5768720" y="1576858"/>
            <a:ext cx="349024" cy="346752"/>
            <a:chOff x="5796589" y="1500658"/>
            <a:chExt cx="349024" cy="346752"/>
          </a:xfrm>
        </p:grpSpPr>
        <p:sp>
          <p:nvSpPr>
            <p:cNvPr id="11533" name="Google Shape;11533;p6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4" name="Google Shape;11534;p64"/>
            <p:cNvGrpSpPr/>
            <p:nvPr/>
          </p:nvGrpSpPr>
          <p:grpSpPr>
            <a:xfrm>
              <a:off x="5796589" y="1500658"/>
              <a:ext cx="349024" cy="346752"/>
              <a:chOff x="5796589" y="1500658"/>
              <a:chExt cx="349024" cy="346752"/>
            </a:xfrm>
          </p:grpSpPr>
          <p:sp>
            <p:nvSpPr>
              <p:cNvPr id="11535" name="Google Shape;11535;p6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39" name="Google Shape;11539;p64"/>
          <p:cNvGrpSpPr/>
          <p:nvPr/>
        </p:nvGrpSpPr>
        <p:grpSpPr>
          <a:xfrm>
            <a:off x="6867504" y="1578778"/>
            <a:ext cx="348640" cy="343296"/>
            <a:chOff x="6895373" y="1502578"/>
            <a:chExt cx="348640" cy="343296"/>
          </a:xfrm>
        </p:grpSpPr>
        <p:sp>
          <p:nvSpPr>
            <p:cNvPr id="11540" name="Google Shape;11540;p6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4"/>
          <p:cNvGrpSpPr/>
          <p:nvPr/>
        </p:nvGrpSpPr>
        <p:grpSpPr>
          <a:xfrm>
            <a:off x="4119728" y="1581658"/>
            <a:ext cx="347904" cy="336992"/>
            <a:chOff x="4147597" y="1505458"/>
            <a:chExt cx="347904" cy="336992"/>
          </a:xfrm>
        </p:grpSpPr>
        <p:sp>
          <p:nvSpPr>
            <p:cNvPr id="11544" name="Google Shape;11544;p6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64"/>
          <p:cNvGrpSpPr/>
          <p:nvPr/>
        </p:nvGrpSpPr>
        <p:grpSpPr>
          <a:xfrm>
            <a:off x="2471536" y="1576090"/>
            <a:ext cx="347488" cy="348256"/>
            <a:chOff x="2499405" y="1499890"/>
            <a:chExt cx="347488" cy="348256"/>
          </a:xfrm>
        </p:grpSpPr>
        <p:sp>
          <p:nvSpPr>
            <p:cNvPr id="11552" name="Google Shape;11552;p6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64"/>
          <p:cNvGrpSpPr/>
          <p:nvPr/>
        </p:nvGrpSpPr>
        <p:grpSpPr>
          <a:xfrm>
            <a:off x="1928976" y="1576698"/>
            <a:ext cx="331520" cy="348032"/>
            <a:chOff x="1956845" y="1500498"/>
            <a:chExt cx="331520" cy="348032"/>
          </a:xfrm>
        </p:grpSpPr>
        <p:sp>
          <p:nvSpPr>
            <p:cNvPr id="11558" name="Google Shape;11558;p6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64"/>
          <p:cNvGrpSpPr/>
          <p:nvPr/>
        </p:nvGrpSpPr>
        <p:grpSpPr>
          <a:xfrm>
            <a:off x="6317744" y="1626074"/>
            <a:ext cx="348640" cy="250656"/>
            <a:chOff x="6345613" y="1549874"/>
            <a:chExt cx="348640" cy="250656"/>
          </a:xfrm>
        </p:grpSpPr>
        <p:sp>
          <p:nvSpPr>
            <p:cNvPr id="11571" name="Google Shape;11571;p6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64"/>
          <p:cNvGrpSpPr/>
          <p:nvPr/>
        </p:nvGrpSpPr>
        <p:grpSpPr>
          <a:xfrm>
            <a:off x="7416912" y="1583226"/>
            <a:ext cx="348640" cy="334272"/>
            <a:chOff x="7444781" y="1507026"/>
            <a:chExt cx="348640" cy="334272"/>
          </a:xfrm>
        </p:grpSpPr>
        <p:sp>
          <p:nvSpPr>
            <p:cNvPr id="11578" name="Google Shape;11578;p6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67472" y="1582938"/>
            <a:ext cx="347872" cy="334944"/>
            <a:chOff x="7995341" y="1506738"/>
            <a:chExt cx="347872" cy="334944"/>
          </a:xfrm>
        </p:grpSpPr>
        <p:sp>
          <p:nvSpPr>
            <p:cNvPr id="11584" name="Google Shape;11584;p6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4"/>
          <p:cNvGrpSpPr/>
          <p:nvPr/>
        </p:nvGrpSpPr>
        <p:grpSpPr>
          <a:xfrm>
            <a:off x="3020176" y="1599130"/>
            <a:ext cx="347872" cy="303904"/>
            <a:chOff x="3048045" y="1522930"/>
            <a:chExt cx="347872" cy="303904"/>
          </a:xfrm>
        </p:grpSpPr>
        <p:sp>
          <p:nvSpPr>
            <p:cNvPr id="11591" name="Google Shape;11591;p6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2" name="Google Shape;11592;p64"/>
            <p:cNvGrpSpPr/>
            <p:nvPr/>
          </p:nvGrpSpPr>
          <p:grpSpPr>
            <a:xfrm>
              <a:off x="3048045" y="1522930"/>
              <a:ext cx="347872" cy="303904"/>
              <a:chOff x="3048045" y="1522930"/>
              <a:chExt cx="347872" cy="303904"/>
            </a:xfrm>
          </p:grpSpPr>
          <p:sp>
            <p:nvSpPr>
              <p:cNvPr id="11593" name="Google Shape;11593;p6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95" name="Google Shape;11595;p64"/>
          <p:cNvGrpSpPr/>
          <p:nvPr/>
        </p:nvGrpSpPr>
        <p:grpSpPr>
          <a:xfrm>
            <a:off x="1105264" y="3428122"/>
            <a:ext cx="313984" cy="358560"/>
            <a:chOff x="1133133" y="3351922"/>
            <a:chExt cx="313984" cy="358560"/>
          </a:xfrm>
        </p:grpSpPr>
        <p:sp>
          <p:nvSpPr>
            <p:cNvPr id="11596" name="Google Shape;11596;p6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2" name="Google Shape;11612;p6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3" name="Google Shape;11613;p64"/>
          <p:cNvGrpSpPr/>
          <p:nvPr/>
        </p:nvGrpSpPr>
        <p:grpSpPr>
          <a:xfrm>
            <a:off x="2767184" y="3428794"/>
            <a:ext cx="288448" cy="357120"/>
            <a:chOff x="2795053" y="3352594"/>
            <a:chExt cx="288448" cy="357120"/>
          </a:xfrm>
        </p:grpSpPr>
        <p:sp>
          <p:nvSpPr>
            <p:cNvPr id="11614" name="Google Shape;11614;p6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64"/>
          <p:cNvGrpSpPr/>
          <p:nvPr/>
        </p:nvGrpSpPr>
        <p:grpSpPr>
          <a:xfrm>
            <a:off x="2208656" y="3429402"/>
            <a:ext cx="304832" cy="356512"/>
            <a:chOff x="2236525" y="3353202"/>
            <a:chExt cx="304832" cy="356512"/>
          </a:xfrm>
        </p:grpSpPr>
        <p:sp>
          <p:nvSpPr>
            <p:cNvPr id="11624" name="Google Shape;11624;p6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4"/>
          <p:cNvGrpSpPr/>
          <p:nvPr/>
        </p:nvGrpSpPr>
        <p:grpSpPr>
          <a:xfrm>
            <a:off x="3882768" y="3428890"/>
            <a:ext cx="256800" cy="357024"/>
            <a:chOff x="3910637" y="3352690"/>
            <a:chExt cx="256800" cy="357024"/>
          </a:xfrm>
        </p:grpSpPr>
        <p:sp>
          <p:nvSpPr>
            <p:cNvPr id="11628" name="Google Shape;11628;p6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4"/>
          <p:cNvGrpSpPr/>
          <p:nvPr/>
        </p:nvGrpSpPr>
        <p:grpSpPr>
          <a:xfrm>
            <a:off x="6028560" y="3428122"/>
            <a:ext cx="360064" cy="360096"/>
            <a:chOff x="6056429" y="3351922"/>
            <a:chExt cx="360064" cy="360096"/>
          </a:xfrm>
        </p:grpSpPr>
        <p:sp>
          <p:nvSpPr>
            <p:cNvPr id="11632" name="Google Shape;11632;p6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64"/>
          <p:cNvGrpSpPr/>
          <p:nvPr/>
        </p:nvGrpSpPr>
        <p:grpSpPr>
          <a:xfrm>
            <a:off x="6581008" y="3429274"/>
            <a:ext cx="357408" cy="357408"/>
            <a:chOff x="6608877" y="3353074"/>
            <a:chExt cx="357408" cy="357408"/>
          </a:xfrm>
        </p:grpSpPr>
        <p:sp>
          <p:nvSpPr>
            <p:cNvPr id="11636" name="Google Shape;11636;p6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3" name="Google Shape;11643;p6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5" name="Google Shape;11645;p64"/>
          <p:cNvGrpSpPr/>
          <p:nvPr/>
        </p:nvGrpSpPr>
        <p:grpSpPr>
          <a:xfrm>
            <a:off x="4931664" y="3446426"/>
            <a:ext cx="357408" cy="323488"/>
            <a:chOff x="4959533" y="3370226"/>
            <a:chExt cx="357408" cy="323488"/>
          </a:xfrm>
        </p:grpSpPr>
        <p:sp>
          <p:nvSpPr>
            <p:cNvPr id="11646" name="Google Shape;11646;p6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64"/>
          <p:cNvGrpSpPr/>
          <p:nvPr/>
        </p:nvGrpSpPr>
        <p:grpSpPr>
          <a:xfrm>
            <a:off x="7130768" y="3429274"/>
            <a:ext cx="357056" cy="357408"/>
            <a:chOff x="7158637" y="3353074"/>
            <a:chExt cx="357056" cy="357408"/>
          </a:xfrm>
        </p:grpSpPr>
        <p:sp>
          <p:nvSpPr>
            <p:cNvPr id="11649" name="Google Shape;11649;p6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64"/>
          <p:cNvGrpSpPr/>
          <p:nvPr/>
        </p:nvGrpSpPr>
        <p:grpSpPr>
          <a:xfrm>
            <a:off x="3288400" y="3428602"/>
            <a:ext cx="344832" cy="356544"/>
            <a:chOff x="3316269" y="3352402"/>
            <a:chExt cx="344832" cy="356544"/>
          </a:xfrm>
        </p:grpSpPr>
        <p:sp>
          <p:nvSpPr>
            <p:cNvPr id="11654" name="Google Shape;11654;p6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64"/>
          <p:cNvGrpSpPr/>
          <p:nvPr/>
        </p:nvGrpSpPr>
        <p:grpSpPr>
          <a:xfrm>
            <a:off x="5481040" y="3447706"/>
            <a:ext cx="358560" cy="319552"/>
            <a:chOff x="5508909" y="3371506"/>
            <a:chExt cx="358560" cy="319552"/>
          </a:xfrm>
        </p:grpSpPr>
        <p:sp>
          <p:nvSpPr>
            <p:cNvPr id="11658" name="Google Shape;11658;p6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8" name="Google Shape;11668;p6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672"/>
        <p:cNvGrpSpPr/>
        <p:nvPr/>
      </p:nvGrpSpPr>
      <p:grpSpPr>
        <a:xfrm>
          <a:off x="0" y="0"/>
          <a:ext cx="0" cy="0"/>
          <a:chOff x="0" y="0"/>
          <a:chExt cx="0" cy="0"/>
        </a:xfrm>
      </p:grpSpPr>
      <p:sp>
        <p:nvSpPr>
          <p:cNvPr id="11673" name="Google Shape;11673;p6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4" name="Google Shape;11674;p65"/>
          <p:cNvGrpSpPr/>
          <p:nvPr/>
        </p:nvGrpSpPr>
        <p:grpSpPr>
          <a:xfrm>
            <a:off x="3026217" y="3893352"/>
            <a:ext cx="346056" cy="345674"/>
            <a:chOff x="3303268" y="3817349"/>
            <a:chExt cx="346056" cy="345674"/>
          </a:xfrm>
        </p:grpSpPr>
        <p:sp>
          <p:nvSpPr>
            <p:cNvPr id="11675" name="Google Shape;11675;p6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65"/>
          <p:cNvGrpSpPr/>
          <p:nvPr/>
        </p:nvGrpSpPr>
        <p:grpSpPr>
          <a:xfrm>
            <a:off x="3475306" y="3893352"/>
            <a:ext cx="346056" cy="345674"/>
            <a:chOff x="3752358" y="3817349"/>
            <a:chExt cx="346056" cy="345674"/>
          </a:xfrm>
        </p:grpSpPr>
        <p:sp>
          <p:nvSpPr>
            <p:cNvPr id="11680" name="Google Shape;11680;p6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65"/>
          <p:cNvGrpSpPr/>
          <p:nvPr/>
        </p:nvGrpSpPr>
        <p:grpSpPr>
          <a:xfrm>
            <a:off x="4822956" y="3893352"/>
            <a:ext cx="346024" cy="345674"/>
            <a:chOff x="5100008" y="3817349"/>
            <a:chExt cx="346024" cy="345674"/>
          </a:xfrm>
        </p:grpSpPr>
        <p:sp>
          <p:nvSpPr>
            <p:cNvPr id="11685" name="Google Shape;11685;p6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65"/>
          <p:cNvGrpSpPr/>
          <p:nvPr/>
        </p:nvGrpSpPr>
        <p:grpSpPr>
          <a:xfrm>
            <a:off x="5721867" y="3893352"/>
            <a:ext cx="345674" cy="345674"/>
            <a:chOff x="5998919" y="3817349"/>
            <a:chExt cx="345674" cy="345674"/>
          </a:xfrm>
        </p:grpSpPr>
        <p:sp>
          <p:nvSpPr>
            <p:cNvPr id="11689" name="Google Shape;11689;p6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5"/>
          <p:cNvGrpSpPr/>
          <p:nvPr/>
        </p:nvGrpSpPr>
        <p:grpSpPr>
          <a:xfrm>
            <a:off x="3924396" y="3893352"/>
            <a:ext cx="346024" cy="345674"/>
            <a:chOff x="4201447" y="3817349"/>
            <a:chExt cx="346024" cy="345674"/>
          </a:xfrm>
        </p:grpSpPr>
        <p:sp>
          <p:nvSpPr>
            <p:cNvPr id="11693" name="Google Shape;11693;p6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65"/>
          <p:cNvGrpSpPr/>
          <p:nvPr/>
        </p:nvGrpSpPr>
        <p:grpSpPr>
          <a:xfrm>
            <a:off x="4373867" y="3893352"/>
            <a:ext cx="346024" cy="345674"/>
            <a:chOff x="4650919" y="3817349"/>
            <a:chExt cx="346024" cy="345674"/>
          </a:xfrm>
        </p:grpSpPr>
        <p:sp>
          <p:nvSpPr>
            <p:cNvPr id="11696" name="Google Shape;11696;p6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65"/>
          <p:cNvGrpSpPr/>
          <p:nvPr/>
        </p:nvGrpSpPr>
        <p:grpSpPr>
          <a:xfrm>
            <a:off x="5272810" y="3893352"/>
            <a:ext cx="345642" cy="345674"/>
            <a:chOff x="5549861" y="3817349"/>
            <a:chExt cx="345642" cy="345674"/>
          </a:xfrm>
        </p:grpSpPr>
        <p:sp>
          <p:nvSpPr>
            <p:cNvPr id="11700" name="Google Shape;11700;p6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65"/>
          <p:cNvGrpSpPr/>
          <p:nvPr/>
        </p:nvGrpSpPr>
        <p:grpSpPr>
          <a:xfrm>
            <a:off x="1281335" y="3474029"/>
            <a:ext cx="367255" cy="269855"/>
            <a:chOff x="1306445" y="3397829"/>
            <a:chExt cx="367255" cy="269855"/>
          </a:xfrm>
        </p:grpSpPr>
        <p:sp>
          <p:nvSpPr>
            <p:cNvPr id="11704" name="Google Shape;11704;p6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65"/>
          <p:cNvGrpSpPr/>
          <p:nvPr/>
        </p:nvGrpSpPr>
        <p:grpSpPr>
          <a:xfrm>
            <a:off x="1756207" y="3467600"/>
            <a:ext cx="367255" cy="282364"/>
            <a:chOff x="1781317" y="3391400"/>
            <a:chExt cx="367255" cy="282364"/>
          </a:xfrm>
        </p:grpSpPr>
        <p:sp>
          <p:nvSpPr>
            <p:cNvPr id="11711" name="Google Shape;11711;p6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5"/>
          <p:cNvGrpSpPr/>
          <p:nvPr/>
        </p:nvGrpSpPr>
        <p:grpSpPr>
          <a:xfrm>
            <a:off x="3653720" y="3447133"/>
            <a:ext cx="369164" cy="323297"/>
            <a:chOff x="3678830" y="3370933"/>
            <a:chExt cx="369164" cy="323297"/>
          </a:xfrm>
        </p:grpSpPr>
        <p:sp>
          <p:nvSpPr>
            <p:cNvPr id="11718" name="Google Shape;11718;p6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65"/>
          <p:cNvGrpSpPr/>
          <p:nvPr/>
        </p:nvGrpSpPr>
        <p:grpSpPr>
          <a:xfrm>
            <a:off x="834155" y="3424375"/>
            <a:ext cx="312316" cy="368400"/>
            <a:chOff x="859265" y="3348175"/>
            <a:chExt cx="312316" cy="368400"/>
          </a:xfrm>
        </p:grpSpPr>
        <p:sp>
          <p:nvSpPr>
            <p:cNvPr id="11730" name="Google Shape;11730;p6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5" name="Google Shape;11735;p6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6" name="Google Shape;11736;p65"/>
          <p:cNvGrpSpPr/>
          <p:nvPr/>
        </p:nvGrpSpPr>
        <p:grpSpPr>
          <a:xfrm>
            <a:off x="2741264" y="3437213"/>
            <a:ext cx="330110" cy="308908"/>
            <a:chOff x="2766264" y="3394042"/>
            <a:chExt cx="294873" cy="275934"/>
          </a:xfrm>
        </p:grpSpPr>
        <p:sp>
          <p:nvSpPr>
            <p:cNvPr id="11737" name="Google Shape;11737;p6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65"/>
          <p:cNvGrpSpPr/>
          <p:nvPr/>
        </p:nvGrpSpPr>
        <p:grpSpPr>
          <a:xfrm>
            <a:off x="3189862" y="3435388"/>
            <a:ext cx="346406" cy="347552"/>
            <a:chOff x="3214972" y="3359188"/>
            <a:chExt cx="346406" cy="347552"/>
          </a:xfrm>
        </p:grpSpPr>
        <p:sp>
          <p:nvSpPr>
            <p:cNvPr id="11742" name="Google Shape;11742;p6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65"/>
          <p:cNvGrpSpPr/>
          <p:nvPr/>
        </p:nvGrpSpPr>
        <p:grpSpPr>
          <a:xfrm>
            <a:off x="4604196" y="3485393"/>
            <a:ext cx="367255" cy="244486"/>
            <a:chOff x="4629306" y="3409193"/>
            <a:chExt cx="367255" cy="244486"/>
          </a:xfrm>
        </p:grpSpPr>
        <p:sp>
          <p:nvSpPr>
            <p:cNvPr id="11757" name="Google Shape;11757;p6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65"/>
          <p:cNvGrpSpPr/>
          <p:nvPr/>
        </p:nvGrpSpPr>
        <p:grpSpPr>
          <a:xfrm>
            <a:off x="4168380" y="3426284"/>
            <a:ext cx="289939" cy="334661"/>
            <a:chOff x="4193490" y="3350084"/>
            <a:chExt cx="289939" cy="334661"/>
          </a:xfrm>
        </p:grpSpPr>
        <p:sp>
          <p:nvSpPr>
            <p:cNvPr id="11768" name="Google Shape;11768;p6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5"/>
          <p:cNvGrpSpPr/>
          <p:nvPr/>
        </p:nvGrpSpPr>
        <p:grpSpPr>
          <a:xfrm>
            <a:off x="6508171" y="3427430"/>
            <a:ext cx="357037" cy="357005"/>
            <a:chOff x="6533281" y="3351230"/>
            <a:chExt cx="357037" cy="357005"/>
          </a:xfrm>
        </p:grpSpPr>
        <p:sp>
          <p:nvSpPr>
            <p:cNvPr id="11779" name="Google Shape;11779;p6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65"/>
          <p:cNvGrpSpPr/>
          <p:nvPr/>
        </p:nvGrpSpPr>
        <p:grpSpPr>
          <a:xfrm>
            <a:off x="6033331" y="3427430"/>
            <a:ext cx="357387" cy="357005"/>
            <a:chOff x="6058441" y="3351230"/>
            <a:chExt cx="357387" cy="357005"/>
          </a:xfrm>
        </p:grpSpPr>
        <p:sp>
          <p:nvSpPr>
            <p:cNvPr id="11783" name="Google Shape;11783;p6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65"/>
          <p:cNvGrpSpPr/>
          <p:nvPr/>
        </p:nvGrpSpPr>
        <p:grpSpPr>
          <a:xfrm>
            <a:off x="7932373" y="3427048"/>
            <a:ext cx="357387" cy="357387"/>
            <a:chOff x="7957483" y="3350848"/>
            <a:chExt cx="357387" cy="357387"/>
          </a:xfrm>
        </p:grpSpPr>
        <p:sp>
          <p:nvSpPr>
            <p:cNvPr id="11786" name="Google Shape;11786;p6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65"/>
          <p:cNvGrpSpPr/>
          <p:nvPr/>
        </p:nvGrpSpPr>
        <p:grpSpPr>
          <a:xfrm>
            <a:off x="6982661" y="3427430"/>
            <a:ext cx="357387" cy="357005"/>
            <a:chOff x="7007771" y="3351230"/>
            <a:chExt cx="357387" cy="357005"/>
          </a:xfrm>
        </p:grpSpPr>
        <p:sp>
          <p:nvSpPr>
            <p:cNvPr id="11790" name="Google Shape;11790;p6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5"/>
          <p:cNvGrpSpPr/>
          <p:nvPr/>
        </p:nvGrpSpPr>
        <p:grpSpPr>
          <a:xfrm>
            <a:off x="5083620" y="3427430"/>
            <a:ext cx="357005" cy="357005"/>
            <a:chOff x="5108729" y="3351230"/>
            <a:chExt cx="357005" cy="357005"/>
          </a:xfrm>
        </p:grpSpPr>
        <p:sp>
          <p:nvSpPr>
            <p:cNvPr id="11796" name="Google Shape;11796;p6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65"/>
          <p:cNvGrpSpPr/>
          <p:nvPr/>
        </p:nvGrpSpPr>
        <p:grpSpPr>
          <a:xfrm>
            <a:off x="5558459" y="3427430"/>
            <a:ext cx="357419" cy="357005"/>
            <a:chOff x="5583569" y="3351230"/>
            <a:chExt cx="357419" cy="357005"/>
          </a:xfrm>
        </p:grpSpPr>
        <p:sp>
          <p:nvSpPr>
            <p:cNvPr id="11799" name="Google Shape;11799;p6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65"/>
          <p:cNvGrpSpPr/>
          <p:nvPr/>
        </p:nvGrpSpPr>
        <p:grpSpPr>
          <a:xfrm>
            <a:off x="7457119" y="3427430"/>
            <a:ext cx="357419" cy="357005"/>
            <a:chOff x="7482229" y="3351230"/>
            <a:chExt cx="357419" cy="357005"/>
          </a:xfrm>
        </p:grpSpPr>
        <p:sp>
          <p:nvSpPr>
            <p:cNvPr id="11802" name="Google Shape;11802;p6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65"/>
          <p:cNvGrpSpPr/>
          <p:nvPr/>
        </p:nvGrpSpPr>
        <p:grpSpPr>
          <a:xfrm>
            <a:off x="3739375" y="2966882"/>
            <a:ext cx="222874" cy="345737"/>
            <a:chOff x="3764485" y="2890682"/>
            <a:chExt cx="222874" cy="345737"/>
          </a:xfrm>
        </p:grpSpPr>
        <p:sp>
          <p:nvSpPr>
            <p:cNvPr id="11808" name="Google Shape;11808;p6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65"/>
          <p:cNvGrpSpPr/>
          <p:nvPr/>
        </p:nvGrpSpPr>
        <p:grpSpPr>
          <a:xfrm>
            <a:off x="2213507" y="2984331"/>
            <a:ext cx="422596" cy="310382"/>
            <a:chOff x="2278533" y="2937377"/>
            <a:chExt cx="346788" cy="254704"/>
          </a:xfrm>
        </p:grpSpPr>
        <p:sp>
          <p:nvSpPr>
            <p:cNvPr id="11812" name="Google Shape;11812;p6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4" name="Google Shape;11814;p6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5" name="Google Shape;11815;p65"/>
          <p:cNvGrpSpPr/>
          <p:nvPr/>
        </p:nvGrpSpPr>
        <p:grpSpPr>
          <a:xfrm>
            <a:off x="1811527" y="2967710"/>
            <a:ext cx="286152" cy="346438"/>
            <a:chOff x="1836637" y="2891510"/>
            <a:chExt cx="286152" cy="346438"/>
          </a:xfrm>
        </p:grpSpPr>
        <p:sp>
          <p:nvSpPr>
            <p:cNvPr id="11816" name="Google Shape;11816;p6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65"/>
          <p:cNvGrpSpPr/>
          <p:nvPr/>
        </p:nvGrpSpPr>
        <p:grpSpPr>
          <a:xfrm>
            <a:off x="5560751" y="2982129"/>
            <a:ext cx="379764" cy="337684"/>
            <a:chOff x="5585861" y="2905929"/>
            <a:chExt cx="379764" cy="337684"/>
          </a:xfrm>
        </p:grpSpPr>
        <p:sp>
          <p:nvSpPr>
            <p:cNvPr id="11820" name="Google Shape;11820;p6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65"/>
          <p:cNvGrpSpPr/>
          <p:nvPr/>
        </p:nvGrpSpPr>
        <p:grpSpPr>
          <a:xfrm>
            <a:off x="1302566" y="2986680"/>
            <a:ext cx="347934" cy="310024"/>
            <a:chOff x="1327676" y="2910480"/>
            <a:chExt cx="347934" cy="310024"/>
          </a:xfrm>
        </p:grpSpPr>
        <p:sp>
          <p:nvSpPr>
            <p:cNvPr id="11825" name="Google Shape;11825;p6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0" name="Google Shape;11830;p6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1" name="Google Shape;11831;p65"/>
          <p:cNvGrpSpPr/>
          <p:nvPr/>
        </p:nvGrpSpPr>
        <p:grpSpPr>
          <a:xfrm>
            <a:off x="2728291" y="2945764"/>
            <a:ext cx="382828" cy="358601"/>
            <a:chOff x="2753373" y="2902523"/>
            <a:chExt cx="347552" cy="325557"/>
          </a:xfrm>
        </p:grpSpPr>
        <p:sp>
          <p:nvSpPr>
            <p:cNvPr id="11832" name="Google Shape;11832;p6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8" name="Google Shape;11838;p65"/>
          <p:cNvGrpSpPr/>
          <p:nvPr/>
        </p:nvGrpSpPr>
        <p:grpSpPr>
          <a:xfrm>
            <a:off x="823906" y="2979455"/>
            <a:ext cx="356655" cy="335425"/>
            <a:chOff x="849016" y="2903255"/>
            <a:chExt cx="356655" cy="335425"/>
          </a:xfrm>
        </p:grpSpPr>
        <p:sp>
          <p:nvSpPr>
            <p:cNvPr id="11839" name="Google Shape;11839;p6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65"/>
          <p:cNvGrpSpPr/>
          <p:nvPr/>
        </p:nvGrpSpPr>
        <p:grpSpPr>
          <a:xfrm>
            <a:off x="4185823" y="3002977"/>
            <a:ext cx="280072" cy="275520"/>
            <a:chOff x="4210933" y="2926777"/>
            <a:chExt cx="280072" cy="275520"/>
          </a:xfrm>
        </p:grpSpPr>
        <p:sp>
          <p:nvSpPr>
            <p:cNvPr id="11851" name="Google Shape;11851;p6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65"/>
          <p:cNvGrpSpPr/>
          <p:nvPr/>
        </p:nvGrpSpPr>
        <p:grpSpPr>
          <a:xfrm>
            <a:off x="4642106" y="2991582"/>
            <a:ext cx="320273" cy="318395"/>
            <a:chOff x="4667216" y="2915382"/>
            <a:chExt cx="320273" cy="318395"/>
          </a:xfrm>
        </p:grpSpPr>
        <p:sp>
          <p:nvSpPr>
            <p:cNvPr id="11865" name="Google Shape;11865;p6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65"/>
          <p:cNvGrpSpPr/>
          <p:nvPr/>
        </p:nvGrpSpPr>
        <p:grpSpPr>
          <a:xfrm>
            <a:off x="5145370" y="3010839"/>
            <a:ext cx="261929" cy="280550"/>
            <a:chOff x="5170480" y="2934639"/>
            <a:chExt cx="261929" cy="280550"/>
          </a:xfrm>
        </p:grpSpPr>
        <p:sp>
          <p:nvSpPr>
            <p:cNvPr id="11870" name="Google Shape;11870;p6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65"/>
          <p:cNvGrpSpPr/>
          <p:nvPr/>
        </p:nvGrpSpPr>
        <p:grpSpPr>
          <a:xfrm>
            <a:off x="6044313" y="2968091"/>
            <a:ext cx="362321" cy="364231"/>
            <a:chOff x="6069423" y="2891892"/>
            <a:chExt cx="362321" cy="364231"/>
          </a:xfrm>
        </p:grpSpPr>
        <p:sp>
          <p:nvSpPr>
            <p:cNvPr id="11878" name="Google Shape;11878;p6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65"/>
          <p:cNvGrpSpPr/>
          <p:nvPr/>
        </p:nvGrpSpPr>
        <p:grpSpPr>
          <a:xfrm>
            <a:off x="6546845" y="2995370"/>
            <a:ext cx="308878" cy="311170"/>
            <a:chOff x="6571955" y="2919170"/>
            <a:chExt cx="308878" cy="311170"/>
          </a:xfrm>
        </p:grpSpPr>
        <p:sp>
          <p:nvSpPr>
            <p:cNvPr id="11885" name="Google Shape;11885;p6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5"/>
          <p:cNvGrpSpPr/>
          <p:nvPr/>
        </p:nvGrpSpPr>
        <p:grpSpPr>
          <a:xfrm>
            <a:off x="7474944" y="3010935"/>
            <a:ext cx="350576" cy="280454"/>
            <a:chOff x="7500054" y="2934735"/>
            <a:chExt cx="350576" cy="280454"/>
          </a:xfrm>
        </p:grpSpPr>
        <p:sp>
          <p:nvSpPr>
            <p:cNvPr id="11896" name="Google Shape;11896;p6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5"/>
          <p:cNvGrpSpPr/>
          <p:nvPr/>
        </p:nvGrpSpPr>
        <p:grpSpPr>
          <a:xfrm>
            <a:off x="6987570" y="2950862"/>
            <a:ext cx="332012" cy="355454"/>
            <a:chOff x="7055134" y="2919170"/>
            <a:chExt cx="290321" cy="310820"/>
          </a:xfrm>
        </p:grpSpPr>
        <p:sp>
          <p:nvSpPr>
            <p:cNvPr id="11905" name="Google Shape;11905;p6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65"/>
          <p:cNvGrpSpPr/>
          <p:nvPr/>
        </p:nvGrpSpPr>
        <p:grpSpPr>
          <a:xfrm>
            <a:off x="7960033" y="2976813"/>
            <a:ext cx="330109" cy="347552"/>
            <a:chOff x="7985143" y="2900613"/>
            <a:chExt cx="330109" cy="347552"/>
          </a:xfrm>
        </p:grpSpPr>
        <p:sp>
          <p:nvSpPr>
            <p:cNvPr id="11920" name="Google Shape;11920;p6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65"/>
          <p:cNvGrpSpPr/>
          <p:nvPr/>
        </p:nvGrpSpPr>
        <p:grpSpPr>
          <a:xfrm>
            <a:off x="7965731" y="2511426"/>
            <a:ext cx="354363" cy="353631"/>
            <a:chOff x="7990840" y="2435226"/>
            <a:chExt cx="354363" cy="353631"/>
          </a:xfrm>
        </p:grpSpPr>
        <p:sp>
          <p:nvSpPr>
            <p:cNvPr id="11929" name="Google Shape;11929;p6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5"/>
          <p:cNvGrpSpPr/>
          <p:nvPr/>
        </p:nvGrpSpPr>
        <p:grpSpPr>
          <a:xfrm>
            <a:off x="1792207" y="2556530"/>
            <a:ext cx="350958" cy="263043"/>
            <a:chOff x="1817317" y="2480330"/>
            <a:chExt cx="350958" cy="263043"/>
          </a:xfrm>
        </p:grpSpPr>
        <p:sp>
          <p:nvSpPr>
            <p:cNvPr id="11933" name="Google Shape;11933;p6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65"/>
          <p:cNvGrpSpPr/>
          <p:nvPr/>
        </p:nvGrpSpPr>
        <p:grpSpPr>
          <a:xfrm>
            <a:off x="1316617" y="2559549"/>
            <a:ext cx="419913" cy="308109"/>
            <a:chOff x="1341727" y="2483349"/>
            <a:chExt cx="419913" cy="308109"/>
          </a:xfrm>
        </p:grpSpPr>
        <p:sp>
          <p:nvSpPr>
            <p:cNvPr id="11939" name="Google Shape;11939;p6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65"/>
          <p:cNvGrpSpPr/>
          <p:nvPr/>
        </p:nvGrpSpPr>
        <p:grpSpPr>
          <a:xfrm>
            <a:off x="829222" y="2523936"/>
            <a:ext cx="376358" cy="330109"/>
            <a:chOff x="854332" y="2447736"/>
            <a:chExt cx="376358" cy="330109"/>
          </a:xfrm>
        </p:grpSpPr>
        <p:sp>
          <p:nvSpPr>
            <p:cNvPr id="11943" name="Google Shape;11943;p6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65"/>
          <p:cNvGrpSpPr/>
          <p:nvPr/>
        </p:nvGrpSpPr>
        <p:grpSpPr>
          <a:xfrm>
            <a:off x="4181653" y="2527151"/>
            <a:ext cx="322151" cy="322374"/>
            <a:chOff x="4206763" y="2450951"/>
            <a:chExt cx="322151" cy="322374"/>
          </a:xfrm>
        </p:grpSpPr>
        <p:sp>
          <p:nvSpPr>
            <p:cNvPr id="11952" name="Google Shape;11952;p6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5"/>
          <p:cNvGrpSpPr/>
          <p:nvPr/>
        </p:nvGrpSpPr>
        <p:grpSpPr>
          <a:xfrm>
            <a:off x="7491236" y="2526259"/>
            <a:ext cx="327976" cy="324316"/>
            <a:chOff x="7528096" y="2450059"/>
            <a:chExt cx="327976" cy="324316"/>
          </a:xfrm>
        </p:grpSpPr>
        <p:sp>
          <p:nvSpPr>
            <p:cNvPr id="11955" name="Google Shape;11955;p6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65"/>
          <p:cNvGrpSpPr/>
          <p:nvPr/>
        </p:nvGrpSpPr>
        <p:grpSpPr>
          <a:xfrm>
            <a:off x="7052019" y="2588742"/>
            <a:ext cx="282364" cy="198619"/>
            <a:chOff x="7077129" y="2512542"/>
            <a:chExt cx="282364" cy="198619"/>
          </a:xfrm>
        </p:grpSpPr>
        <p:sp>
          <p:nvSpPr>
            <p:cNvPr id="11961" name="Google Shape;11961;p6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5"/>
          <p:cNvGrpSpPr/>
          <p:nvPr/>
        </p:nvGrpSpPr>
        <p:grpSpPr>
          <a:xfrm>
            <a:off x="3700351" y="2520912"/>
            <a:ext cx="334279" cy="334661"/>
            <a:chOff x="3725461" y="2444712"/>
            <a:chExt cx="334279" cy="334661"/>
          </a:xfrm>
        </p:grpSpPr>
        <p:sp>
          <p:nvSpPr>
            <p:cNvPr id="11968" name="Google Shape;11968;p6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5"/>
          <p:cNvGrpSpPr/>
          <p:nvPr/>
        </p:nvGrpSpPr>
        <p:grpSpPr>
          <a:xfrm>
            <a:off x="6552128" y="2533421"/>
            <a:ext cx="332019" cy="310788"/>
            <a:chOff x="6577238" y="2457221"/>
            <a:chExt cx="332019" cy="310788"/>
          </a:xfrm>
        </p:grpSpPr>
        <p:sp>
          <p:nvSpPr>
            <p:cNvPr id="11976" name="Google Shape;11976;p6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65"/>
          <p:cNvGrpSpPr/>
          <p:nvPr/>
        </p:nvGrpSpPr>
        <p:grpSpPr>
          <a:xfrm>
            <a:off x="2793451" y="2515978"/>
            <a:ext cx="247892" cy="346024"/>
            <a:chOff x="2818561" y="2439778"/>
            <a:chExt cx="247892" cy="346024"/>
          </a:xfrm>
        </p:grpSpPr>
        <p:sp>
          <p:nvSpPr>
            <p:cNvPr id="11983" name="Google Shape;11983;p6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5"/>
          <p:cNvGrpSpPr/>
          <p:nvPr/>
        </p:nvGrpSpPr>
        <p:grpSpPr>
          <a:xfrm>
            <a:off x="3182668" y="2550832"/>
            <a:ext cx="419933" cy="275170"/>
            <a:chOff x="3207778" y="2474632"/>
            <a:chExt cx="419933" cy="275170"/>
          </a:xfrm>
        </p:grpSpPr>
        <p:sp>
          <p:nvSpPr>
            <p:cNvPr id="11996" name="Google Shape;11996;p6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65"/>
          <p:cNvGrpSpPr/>
          <p:nvPr/>
        </p:nvGrpSpPr>
        <p:grpSpPr>
          <a:xfrm>
            <a:off x="6074265" y="2532275"/>
            <a:ext cx="337684" cy="314194"/>
            <a:chOff x="6099375" y="2456075"/>
            <a:chExt cx="337684" cy="314194"/>
          </a:xfrm>
        </p:grpSpPr>
        <p:sp>
          <p:nvSpPr>
            <p:cNvPr id="12011" name="Google Shape;12011;p6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65"/>
          <p:cNvGrpSpPr/>
          <p:nvPr/>
        </p:nvGrpSpPr>
        <p:grpSpPr>
          <a:xfrm>
            <a:off x="2287513" y="2544784"/>
            <a:ext cx="312698" cy="286534"/>
            <a:chOff x="2312623" y="2468584"/>
            <a:chExt cx="312698" cy="286534"/>
          </a:xfrm>
        </p:grpSpPr>
        <p:sp>
          <p:nvSpPr>
            <p:cNvPr id="12014" name="Google Shape;12014;p6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65"/>
          <p:cNvGrpSpPr/>
          <p:nvPr/>
        </p:nvGrpSpPr>
        <p:grpSpPr>
          <a:xfrm>
            <a:off x="5593695" y="2517124"/>
            <a:ext cx="345292" cy="342618"/>
            <a:chOff x="5618805" y="2440924"/>
            <a:chExt cx="345292" cy="342618"/>
          </a:xfrm>
        </p:grpSpPr>
        <p:sp>
          <p:nvSpPr>
            <p:cNvPr id="12018" name="Google Shape;12018;p6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65"/>
          <p:cNvGrpSpPr/>
          <p:nvPr/>
        </p:nvGrpSpPr>
        <p:grpSpPr>
          <a:xfrm>
            <a:off x="4628069" y="2522790"/>
            <a:ext cx="377886" cy="331255"/>
            <a:chOff x="4653179" y="2446590"/>
            <a:chExt cx="377886" cy="331255"/>
          </a:xfrm>
        </p:grpSpPr>
        <p:sp>
          <p:nvSpPr>
            <p:cNvPr id="12024" name="Google Shape;12024;p6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65"/>
          <p:cNvGrpSpPr/>
          <p:nvPr/>
        </p:nvGrpSpPr>
        <p:grpSpPr>
          <a:xfrm>
            <a:off x="5159407" y="2535681"/>
            <a:ext cx="252062" cy="305122"/>
            <a:chOff x="5184517" y="2459481"/>
            <a:chExt cx="252062" cy="305122"/>
          </a:xfrm>
        </p:grpSpPr>
        <p:sp>
          <p:nvSpPr>
            <p:cNvPr id="12029" name="Google Shape;12029;p6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5" name="Google Shape;12035;p6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6" name="Google Shape;12036;p65"/>
          <p:cNvGrpSpPr/>
          <p:nvPr/>
        </p:nvGrpSpPr>
        <p:grpSpPr>
          <a:xfrm>
            <a:off x="6130349" y="2045308"/>
            <a:ext cx="249770" cy="363849"/>
            <a:chOff x="6155459" y="1969108"/>
            <a:chExt cx="249770" cy="363849"/>
          </a:xfrm>
        </p:grpSpPr>
        <p:sp>
          <p:nvSpPr>
            <p:cNvPr id="12037" name="Google Shape;12037;p6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65"/>
          <p:cNvGrpSpPr/>
          <p:nvPr/>
        </p:nvGrpSpPr>
        <p:grpSpPr>
          <a:xfrm>
            <a:off x="2254919" y="2046804"/>
            <a:ext cx="353631" cy="354395"/>
            <a:chOff x="2280029" y="1970604"/>
            <a:chExt cx="353631" cy="354395"/>
          </a:xfrm>
        </p:grpSpPr>
        <p:sp>
          <p:nvSpPr>
            <p:cNvPr id="12047" name="Google Shape;12047;p6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65"/>
          <p:cNvGrpSpPr/>
          <p:nvPr/>
        </p:nvGrpSpPr>
        <p:grpSpPr>
          <a:xfrm>
            <a:off x="8039990" y="2076374"/>
            <a:ext cx="255086" cy="301685"/>
            <a:chOff x="8065100" y="2000174"/>
            <a:chExt cx="255086" cy="301685"/>
          </a:xfrm>
        </p:grpSpPr>
        <p:sp>
          <p:nvSpPr>
            <p:cNvPr id="12052" name="Google Shape;12052;p6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5"/>
          <p:cNvGrpSpPr/>
          <p:nvPr/>
        </p:nvGrpSpPr>
        <p:grpSpPr>
          <a:xfrm>
            <a:off x="6608595" y="2045308"/>
            <a:ext cx="249420" cy="363849"/>
            <a:chOff x="6633705" y="1969108"/>
            <a:chExt cx="249420" cy="363849"/>
          </a:xfrm>
        </p:grpSpPr>
        <p:sp>
          <p:nvSpPr>
            <p:cNvPr id="12057" name="Google Shape;12057;p6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65"/>
          <p:cNvGrpSpPr/>
          <p:nvPr/>
        </p:nvGrpSpPr>
        <p:grpSpPr>
          <a:xfrm>
            <a:off x="5185921" y="2045308"/>
            <a:ext cx="226661" cy="363467"/>
            <a:chOff x="5211031" y="1969108"/>
            <a:chExt cx="226661" cy="363467"/>
          </a:xfrm>
        </p:grpSpPr>
        <p:sp>
          <p:nvSpPr>
            <p:cNvPr id="12066" name="Google Shape;12066;p6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65"/>
          <p:cNvGrpSpPr/>
          <p:nvPr/>
        </p:nvGrpSpPr>
        <p:grpSpPr>
          <a:xfrm>
            <a:off x="3687842" y="2046804"/>
            <a:ext cx="354363" cy="354395"/>
            <a:chOff x="3712952" y="1970604"/>
            <a:chExt cx="354363" cy="354395"/>
          </a:xfrm>
        </p:grpSpPr>
        <p:sp>
          <p:nvSpPr>
            <p:cNvPr id="12069" name="Google Shape;12069;p6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65"/>
          <p:cNvGrpSpPr/>
          <p:nvPr/>
        </p:nvGrpSpPr>
        <p:grpSpPr>
          <a:xfrm>
            <a:off x="3210329" y="2046804"/>
            <a:ext cx="354363" cy="354745"/>
            <a:chOff x="3235438" y="1970604"/>
            <a:chExt cx="354363" cy="354745"/>
          </a:xfrm>
        </p:grpSpPr>
        <p:sp>
          <p:nvSpPr>
            <p:cNvPr id="12079" name="Google Shape;12079;p6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65"/>
          <p:cNvGrpSpPr/>
          <p:nvPr/>
        </p:nvGrpSpPr>
        <p:grpSpPr>
          <a:xfrm>
            <a:off x="1304475" y="2066125"/>
            <a:ext cx="341472" cy="335074"/>
            <a:chOff x="1329585" y="1989925"/>
            <a:chExt cx="341472" cy="335074"/>
          </a:xfrm>
        </p:grpSpPr>
        <p:sp>
          <p:nvSpPr>
            <p:cNvPr id="12093" name="Google Shape;12093;p6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65"/>
          <p:cNvGrpSpPr/>
          <p:nvPr/>
        </p:nvGrpSpPr>
        <p:grpSpPr>
          <a:xfrm>
            <a:off x="5566761" y="2066106"/>
            <a:ext cx="416649" cy="325597"/>
            <a:chOff x="5626763" y="2013829"/>
            <a:chExt cx="351722" cy="274788"/>
          </a:xfrm>
        </p:grpSpPr>
        <p:sp>
          <p:nvSpPr>
            <p:cNvPr id="12097" name="Google Shape;12097;p6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65"/>
          <p:cNvGrpSpPr/>
          <p:nvPr/>
        </p:nvGrpSpPr>
        <p:grpSpPr>
          <a:xfrm>
            <a:off x="7551495" y="2060077"/>
            <a:ext cx="276698" cy="333133"/>
            <a:chOff x="7576605" y="1983877"/>
            <a:chExt cx="276698" cy="333133"/>
          </a:xfrm>
        </p:grpSpPr>
        <p:sp>
          <p:nvSpPr>
            <p:cNvPr id="12108" name="Google Shape;12108;p6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5"/>
          <p:cNvGrpSpPr/>
          <p:nvPr/>
        </p:nvGrpSpPr>
        <p:grpSpPr>
          <a:xfrm>
            <a:off x="828458" y="2051738"/>
            <a:ext cx="337334" cy="353599"/>
            <a:chOff x="853568" y="1975538"/>
            <a:chExt cx="337334" cy="353599"/>
          </a:xfrm>
        </p:grpSpPr>
        <p:sp>
          <p:nvSpPr>
            <p:cNvPr id="12111" name="Google Shape;12111;p6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5"/>
          <p:cNvGrpSpPr/>
          <p:nvPr/>
        </p:nvGrpSpPr>
        <p:grpSpPr>
          <a:xfrm>
            <a:off x="2733192" y="2085828"/>
            <a:ext cx="327085" cy="277080"/>
            <a:chOff x="2770052" y="2009628"/>
            <a:chExt cx="327085" cy="277080"/>
          </a:xfrm>
        </p:grpSpPr>
        <p:sp>
          <p:nvSpPr>
            <p:cNvPr id="12116" name="Google Shape;12116;p6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8" name="Google Shape;12118;p6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9" name="Google Shape;12119;p65"/>
          <p:cNvGrpSpPr/>
          <p:nvPr/>
        </p:nvGrpSpPr>
        <p:grpSpPr>
          <a:xfrm>
            <a:off x="4170289" y="2046804"/>
            <a:ext cx="344878" cy="343573"/>
            <a:chOff x="4195399" y="1970604"/>
            <a:chExt cx="344878" cy="343573"/>
          </a:xfrm>
        </p:grpSpPr>
        <p:sp>
          <p:nvSpPr>
            <p:cNvPr id="12120" name="Google Shape;12120;p6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5"/>
          <p:cNvGrpSpPr/>
          <p:nvPr/>
        </p:nvGrpSpPr>
        <p:grpSpPr>
          <a:xfrm>
            <a:off x="4649681" y="2053647"/>
            <a:ext cx="344528" cy="344114"/>
            <a:chOff x="4674791" y="1977447"/>
            <a:chExt cx="344528" cy="344114"/>
          </a:xfrm>
        </p:grpSpPr>
        <p:sp>
          <p:nvSpPr>
            <p:cNvPr id="12125" name="Google Shape;12125;p6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65"/>
          <p:cNvGrpSpPr/>
          <p:nvPr/>
        </p:nvGrpSpPr>
        <p:grpSpPr>
          <a:xfrm>
            <a:off x="6058700" y="1623497"/>
            <a:ext cx="382819" cy="310788"/>
            <a:chOff x="6083810" y="1547297"/>
            <a:chExt cx="382819" cy="310788"/>
          </a:xfrm>
        </p:grpSpPr>
        <p:sp>
          <p:nvSpPr>
            <p:cNvPr id="12152" name="Google Shape;12152;p6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0" name="Google Shape;12170;p65"/>
          <p:cNvGrpSpPr/>
          <p:nvPr/>
        </p:nvGrpSpPr>
        <p:grpSpPr>
          <a:xfrm>
            <a:off x="6533190" y="1614393"/>
            <a:ext cx="382788" cy="328613"/>
            <a:chOff x="6558300" y="1538193"/>
            <a:chExt cx="382788" cy="328613"/>
          </a:xfrm>
        </p:grpSpPr>
        <p:sp>
          <p:nvSpPr>
            <p:cNvPr id="12171" name="Google Shape;12171;p6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65"/>
          <p:cNvGrpSpPr/>
          <p:nvPr/>
        </p:nvGrpSpPr>
        <p:grpSpPr>
          <a:xfrm>
            <a:off x="5168892" y="1587497"/>
            <a:ext cx="259605" cy="346024"/>
            <a:chOff x="5194002" y="1511297"/>
            <a:chExt cx="259605" cy="346024"/>
          </a:xfrm>
        </p:grpSpPr>
        <p:sp>
          <p:nvSpPr>
            <p:cNvPr id="12174" name="Google Shape;12174;p6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65"/>
          <p:cNvGrpSpPr/>
          <p:nvPr/>
        </p:nvGrpSpPr>
        <p:grpSpPr>
          <a:xfrm>
            <a:off x="1369631" y="1588261"/>
            <a:ext cx="252444" cy="351722"/>
            <a:chOff x="1394741" y="1512061"/>
            <a:chExt cx="252444" cy="351722"/>
          </a:xfrm>
        </p:grpSpPr>
        <p:sp>
          <p:nvSpPr>
            <p:cNvPr id="12179" name="Google Shape;12179;p6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5"/>
          <p:cNvGrpSpPr/>
          <p:nvPr/>
        </p:nvGrpSpPr>
        <p:grpSpPr>
          <a:xfrm>
            <a:off x="829986" y="1580685"/>
            <a:ext cx="380910" cy="339594"/>
            <a:chOff x="855096" y="1504485"/>
            <a:chExt cx="380910" cy="339594"/>
          </a:xfrm>
        </p:grpSpPr>
        <p:sp>
          <p:nvSpPr>
            <p:cNvPr id="12197" name="Google Shape;12197;p6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65"/>
          <p:cNvGrpSpPr/>
          <p:nvPr/>
        </p:nvGrpSpPr>
        <p:grpSpPr>
          <a:xfrm>
            <a:off x="1794466" y="1587879"/>
            <a:ext cx="352103" cy="352103"/>
            <a:chOff x="1819576" y="1511679"/>
            <a:chExt cx="352103" cy="352103"/>
          </a:xfrm>
        </p:grpSpPr>
        <p:sp>
          <p:nvSpPr>
            <p:cNvPr id="12203" name="Google Shape;12203;p6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65"/>
          <p:cNvGrpSpPr/>
          <p:nvPr/>
        </p:nvGrpSpPr>
        <p:grpSpPr>
          <a:xfrm>
            <a:off x="5595987" y="1576961"/>
            <a:ext cx="371424" cy="355446"/>
            <a:chOff x="5621097" y="1500761"/>
            <a:chExt cx="371424" cy="355446"/>
          </a:xfrm>
        </p:grpSpPr>
        <p:sp>
          <p:nvSpPr>
            <p:cNvPr id="12208" name="Google Shape;12208;p6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65"/>
          <p:cNvGrpSpPr/>
          <p:nvPr/>
        </p:nvGrpSpPr>
        <p:grpSpPr>
          <a:xfrm>
            <a:off x="4645129" y="1617799"/>
            <a:ext cx="359679" cy="321833"/>
            <a:chOff x="4670239" y="1541599"/>
            <a:chExt cx="359679" cy="321833"/>
          </a:xfrm>
        </p:grpSpPr>
        <p:sp>
          <p:nvSpPr>
            <p:cNvPr id="12211" name="Google Shape;12211;p6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65"/>
          <p:cNvGrpSpPr/>
          <p:nvPr/>
        </p:nvGrpSpPr>
        <p:grpSpPr>
          <a:xfrm>
            <a:off x="4187319" y="1578585"/>
            <a:ext cx="321037" cy="353822"/>
            <a:chOff x="4212429" y="1502385"/>
            <a:chExt cx="321037" cy="353822"/>
          </a:xfrm>
        </p:grpSpPr>
        <p:sp>
          <p:nvSpPr>
            <p:cNvPr id="12217" name="Google Shape;12217;p6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65"/>
          <p:cNvGrpSpPr/>
          <p:nvPr/>
        </p:nvGrpSpPr>
        <p:grpSpPr>
          <a:xfrm>
            <a:off x="2277678" y="1582181"/>
            <a:ext cx="336188" cy="335425"/>
            <a:chOff x="2302788" y="1505981"/>
            <a:chExt cx="336188" cy="335425"/>
          </a:xfrm>
        </p:grpSpPr>
        <p:sp>
          <p:nvSpPr>
            <p:cNvPr id="12222" name="Google Shape;12222;p6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65"/>
          <p:cNvGrpSpPr/>
          <p:nvPr/>
        </p:nvGrpSpPr>
        <p:grpSpPr>
          <a:xfrm>
            <a:off x="2755191" y="1598096"/>
            <a:ext cx="333133" cy="321037"/>
            <a:chOff x="2780301" y="1521896"/>
            <a:chExt cx="333133" cy="321037"/>
          </a:xfrm>
        </p:grpSpPr>
        <p:sp>
          <p:nvSpPr>
            <p:cNvPr id="12240" name="Google Shape;12240;p6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65"/>
          <p:cNvGrpSpPr/>
          <p:nvPr/>
        </p:nvGrpSpPr>
        <p:grpSpPr>
          <a:xfrm>
            <a:off x="3291049" y="1591285"/>
            <a:ext cx="211892" cy="339594"/>
            <a:chOff x="3316159" y="1515085"/>
            <a:chExt cx="211892" cy="339594"/>
          </a:xfrm>
        </p:grpSpPr>
        <p:sp>
          <p:nvSpPr>
            <p:cNvPr id="12261" name="Google Shape;12261;p6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4" name="Google Shape;12264;p65"/>
            <p:cNvGrpSpPr/>
            <p:nvPr/>
          </p:nvGrpSpPr>
          <p:grpSpPr>
            <a:xfrm>
              <a:off x="3316159" y="1515085"/>
              <a:ext cx="211892" cy="339594"/>
              <a:chOff x="3316159" y="1515085"/>
              <a:chExt cx="211892" cy="339594"/>
            </a:xfrm>
          </p:grpSpPr>
          <p:sp>
            <p:nvSpPr>
              <p:cNvPr id="12265" name="Google Shape;12265;p6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71" name="Google Shape;12271;p65"/>
          <p:cNvGrpSpPr/>
          <p:nvPr/>
        </p:nvGrpSpPr>
        <p:grpSpPr>
          <a:xfrm>
            <a:off x="3691248" y="1620855"/>
            <a:ext cx="361971" cy="314958"/>
            <a:chOff x="3716358" y="1544655"/>
            <a:chExt cx="361971" cy="314958"/>
          </a:xfrm>
        </p:grpSpPr>
        <p:sp>
          <p:nvSpPr>
            <p:cNvPr id="12272" name="Google Shape;12272;p6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7" name="Google Shape;12277;p65"/>
            <p:cNvGrpSpPr/>
            <p:nvPr/>
          </p:nvGrpSpPr>
          <p:grpSpPr>
            <a:xfrm>
              <a:off x="3716358" y="1544655"/>
              <a:ext cx="361971" cy="314958"/>
              <a:chOff x="3716358" y="1544655"/>
              <a:chExt cx="361971" cy="314958"/>
            </a:xfrm>
          </p:grpSpPr>
          <p:sp>
            <p:nvSpPr>
              <p:cNvPr id="12278" name="Google Shape;12278;p6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83" name="Google Shape;12283;p65"/>
          <p:cNvGrpSpPr/>
          <p:nvPr/>
        </p:nvGrpSpPr>
        <p:grpSpPr>
          <a:xfrm>
            <a:off x="6986814" y="1633752"/>
            <a:ext cx="499533" cy="305136"/>
            <a:chOff x="7009649" y="1541981"/>
            <a:chExt cx="524940" cy="320655"/>
          </a:xfrm>
        </p:grpSpPr>
        <p:sp>
          <p:nvSpPr>
            <p:cNvPr id="12284" name="Google Shape;12284;p6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65"/>
          <p:cNvGrpSpPr/>
          <p:nvPr/>
        </p:nvGrpSpPr>
        <p:grpSpPr>
          <a:xfrm>
            <a:off x="8008924" y="1594309"/>
            <a:ext cx="282746" cy="340358"/>
            <a:chOff x="8034034" y="1518109"/>
            <a:chExt cx="282746" cy="340358"/>
          </a:xfrm>
        </p:grpSpPr>
        <p:sp>
          <p:nvSpPr>
            <p:cNvPr id="12293" name="Google Shape;12293;p6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65"/>
          <p:cNvGrpSpPr/>
          <p:nvPr/>
        </p:nvGrpSpPr>
        <p:grpSpPr>
          <a:xfrm>
            <a:off x="7557192" y="1576134"/>
            <a:ext cx="369133" cy="360411"/>
            <a:chOff x="7582302" y="1499934"/>
            <a:chExt cx="369133" cy="360411"/>
          </a:xfrm>
        </p:grpSpPr>
        <p:sp>
          <p:nvSpPr>
            <p:cNvPr id="12298" name="Google Shape;12298;p6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65"/>
          <p:cNvGrpSpPr/>
          <p:nvPr/>
        </p:nvGrpSpPr>
        <p:grpSpPr>
          <a:xfrm>
            <a:off x="6170979" y="3893352"/>
            <a:ext cx="346056" cy="345674"/>
            <a:chOff x="2238181" y="4120624"/>
            <a:chExt cx="346056" cy="345674"/>
          </a:xfrm>
        </p:grpSpPr>
        <p:grpSp>
          <p:nvGrpSpPr>
            <p:cNvPr id="12304" name="Google Shape;12304;p65"/>
            <p:cNvGrpSpPr/>
            <p:nvPr/>
          </p:nvGrpSpPr>
          <p:grpSpPr>
            <a:xfrm>
              <a:off x="2309155" y="4177413"/>
              <a:ext cx="203862" cy="231903"/>
              <a:chOff x="1512725" y="258500"/>
              <a:chExt cx="4570900" cy="5199625"/>
            </a:xfrm>
          </p:grpSpPr>
          <p:sp>
            <p:nvSpPr>
              <p:cNvPr id="12305" name="Google Shape;12305;p6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7" name="Google Shape;12307;p6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8" name="Google Shape;12308;p6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12312"/>
        <p:cNvGrpSpPr/>
        <p:nvPr/>
      </p:nvGrpSpPr>
      <p:grpSpPr>
        <a:xfrm>
          <a:off x="0" y="0"/>
          <a:ext cx="0" cy="0"/>
          <a:chOff x="0" y="0"/>
          <a:chExt cx="0" cy="0"/>
        </a:xfrm>
      </p:grpSpPr>
      <p:grpSp>
        <p:nvGrpSpPr>
          <p:cNvPr id="12313" name="Google Shape;12313;p66"/>
          <p:cNvGrpSpPr/>
          <p:nvPr/>
        </p:nvGrpSpPr>
        <p:grpSpPr>
          <a:xfrm>
            <a:off x="941736" y="1559475"/>
            <a:ext cx="2625261" cy="2600383"/>
            <a:chOff x="1048350" y="1559475"/>
            <a:chExt cx="2625261" cy="2600383"/>
          </a:xfrm>
        </p:grpSpPr>
        <p:sp>
          <p:nvSpPr>
            <p:cNvPr id="12314" name="Google Shape;12314;p66"/>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6"/>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6"/>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6"/>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6"/>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6"/>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6"/>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6"/>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6"/>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6"/>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6"/>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6"/>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6"/>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6"/>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6"/>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6"/>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Add the title here</a:t>
              </a:r>
              <a:endParaRPr sz="1000">
                <a:solidFill>
                  <a:srgbClr val="FFFFFF"/>
                </a:solidFill>
              </a:endParaRPr>
            </a:p>
          </p:txBody>
        </p:sp>
        <p:grpSp>
          <p:nvGrpSpPr>
            <p:cNvPr id="12330" name="Google Shape;12330;p66"/>
            <p:cNvGrpSpPr/>
            <p:nvPr/>
          </p:nvGrpSpPr>
          <p:grpSpPr>
            <a:xfrm>
              <a:off x="1311648" y="1620631"/>
              <a:ext cx="197743" cy="197743"/>
              <a:chOff x="2676100" y="832575"/>
              <a:chExt cx="483125" cy="483125"/>
            </a:xfrm>
          </p:grpSpPr>
          <p:sp>
            <p:nvSpPr>
              <p:cNvPr id="12331" name="Google Shape;12331;p6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32" name="Google Shape;12332;p6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33" name="Google Shape;12333;p6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334" name="Google Shape;12334;p66"/>
            <p:cNvGrpSpPr/>
            <p:nvPr/>
          </p:nvGrpSpPr>
          <p:grpSpPr>
            <a:xfrm>
              <a:off x="2258621" y="1613606"/>
              <a:ext cx="204394" cy="197743"/>
              <a:chOff x="3270550" y="832575"/>
              <a:chExt cx="499375" cy="483125"/>
            </a:xfrm>
          </p:grpSpPr>
          <p:sp>
            <p:nvSpPr>
              <p:cNvPr id="12335" name="Google Shape;12335;p6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36" name="Google Shape;12336;p6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37" name="Google Shape;12337;p6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338" name="Google Shape;12338;p66"/>
            <p:cNvGrpSpPr/>
            <p:nvPr/>
          </p:nvGrpSpPr>
          <p:grpSpPr>
            <a:xfrm>
              <a:off x="3212214" y="1620657"/>
              <a:ext cx="197774" cy="197743"/>
              <a:chOff x="3270475" y="1427025"/>
              <a:chExt cx="483200" cy="483125"/>
            </a:xfrm>
          </p:grpSpPr>
          <p:sp>
            <p:nvSpPr>
              <p:cNvPr id="12339" name="Google Shape;12339;p6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40" name="Google Shape;12340;p6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41" name="Google Shape;12341;p6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342" name="Google Shape;12342;p66"/>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43" name="Google Shape;12343;p66"/>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344" name="Google Shape;12344;p66"/>
            <p:cNvGrpSpPr/>
            <p:nvPr/>
          </p:nvGrpSpPr>
          <p:grpSpPr>
            <a:xfrm>
              <a:off x="2258607" y="3617777"/>
              <a:ext cx="204425" cy="194059"/>
              <a:chOff x="6222125" y="2025975"/>
              <a:chExt cx="499450" cy="474125"/>
            </a:xfrm>
          </p:grpSpPr>
          <p:sp>
            <p:nvSpPr>
              <p:cNvPr id="12345" name="Google Shape;12345;p6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46" name="Google Shape;12346;p6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47" name="Google Shape;12347;p6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348" name="Google Shape;12348;p66"/>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1</a:t>
              </a:r>
              <a:endParaRPr sz="900">
                <a:solidFill>
                  <a:srgbClr val="FFFFFF"/>
                </a:solidFill>
              </a:endParaRPr>
            </a:p>
          </p:txBody>
        </p:sp>
        <p:sp>
          <p:nvSpPr>
            <p:cNvPr id="12349" name="Google Shape;12349;p66"/>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2</a:t>
              </a:r>
              <a:endParaRPr sz="900">
                <a:solidFill>
                  <a:srgbClr val="FFFFFF"/>
                </a:solidFill>
              </a:endParaRPr>
            </a:p>
          </p:txBody>
        </p:sp>
        <p:sp>
          <p:nvSpPr>
            <p:cNvPr id="12350" name="Google Shape;12350;p66"/>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3</a:t>
              </a:r>
              <a:endParaRPr sz="900">
                <a:solidFill>
                  <a:srgbClr val="FFFFFF"/>
                </a:solidFill>
              </a:endParaRPr>
            </a:p>
          </p:txBody>
        </p:sp>
        <p:sp>
          <p:nvSpPr>
            <p:cNvPr id="12351" name="Google Shape;12351;p66"/>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4</a:t>
              </a:r>
              <a:endParaRPr sz="900">
                <a:solidFill>
                  <a:srgbClr val="FFFFFF"/>
                </a:solidFill>
              </a:endParaRPr>
            </a:p>
          </p:txBody>
        </p:sp>
        <p:sp>
          <p:nvSpPr>
            <p:cNvPr id="12352" name="Google Shape;12352;p66"/>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5</a:t>
              </a:r>
              <a:endParaRPr sz="900">
                <a:solidFill>
                  <a:srgbClr val="FFFFFF"/>
                </a:solidFill>
              </a:endParaRPr>
            </a:p>
          </p:txBody>
        </p:sp>
        <p:sp>
          <p:nvSpPr>
            <p:cNvPr id="12353" name="Google Shape;12353;p66"/>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6</a:t>
              </a:r>
              <a:endParaRPr sz="900">
                <a:solidFill>
                  <a:srgbClr val="FFFFFF"/>
                </a:solidFill>
              </a:endParaRPr>
            </a:p>
          </p:txBody>
        </p:sp>
        <p:sp>
          <p:nvSpPr>
            <p:cNvPr id="12354" name="Google Shape;12354;p66"/>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6"/>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6"/>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6"/>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6"/>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6"/>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6"/>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6"/>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6"/>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6"/>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6"/>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6"/>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66" name="Google Shape;12366;p66"/>
            <p:cNvCxnSpPr>
              <a:stCxn id="12354" idx="4"/>
              <a:endCxn id="12360"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367" name="Google Shape;12367;p66"/>
            <p:cNvCxnSpPr>
              <a:stCxn id="12356" idx="4"/>
              <a:endCxn id="12362"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368" name="Google Shape;12368;p66"/>
            <p:cNvCxnSpPr>
              <a:stCxn id="12355" idx="4"/>
              <a:endCxn id="12361"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369" name="Google Shape;12369;p66"/>
            <p:cNvCxnSpPr>
              <a:stCxn id="12357" idx="0"/>
              <a:endCxn id="12363"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370" name="Google Shape;12370;p66"/>
            <p:cNvCxnSpPr>
              <a:stCxn id="12359" idx="0"/>
              <a:endCxn id="12365"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371" name="Google Shape;12371;p66"/>
            <p:cNvCxnSpPr>
              <a:stCxn id="12358" idx="0"/>
              <a:endCxn id="12364"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grpSp>
      <p:grpSp>
        <p:nvGrpSpPr>
          <p:cNvPr id="12372" name="Google Shape;12372;p66"/>
          <p:cNvGrpSpPr/>
          <p:nvPr/>
        </p:nvGrpSpPr>
        <p:grpSpPr>
          <a:xfrm>
            <a:off x="3930764" y="1668291"/>
            <a:ext cx="4271500" cy="2382750"/>
            <a:chOff x="4037377" y="1662350"/>
            <a:chExt cx="4271500" cy="2382750"/>
          </a:xfrm>
        </p:grpSpPr>
        <p:sp>
          <p:nvSpPr>
            <p:cNvPr id="12373" name="Google Shape;12373;p66"/>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6"/>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6"/>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76" name="Google Shape;12376;p66"/>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77" name="Google Shape;12377;p66"/>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378" name="Google Shape;12378;p66"/>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6"/>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6"/>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6"/>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6"/>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6"/>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6"/>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6"/>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6"/>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6"/>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6"/>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2016</a:t>
              </a:r>
              <a:endParaRPr sz="900" b="1">
                <a:solidFill>
                  <a:srgbClr val="FFFFFF"/>
                </a:solidFill>
              </a:endParaRPr>
            </a:p>
          </p:txBody>
        </p:sp>
        <p:sp>
          <p:nvSpPr>
            <p:cNvPr id="12389" name="Google Shape;12389;p66"/>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6"/>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6"/>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6"/>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6"/>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94" name="Google Shape;12394;p66"/>
            <p:cNvCxnSpPr>
              <a:stCxn id="12383" idx="0"/>
              <a:endCxn id="12389"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395" name="Google Shape;12395;p66"/>
            <p:cNvCxnSpPr>
              <a:stCxn id="12384" idx="0"/>
              <a:endCxn id="12390"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396" name="Google Shape;12396;p66"/>
            <p:cNvCxnSpPr>
              <a:stCxn id="12385" idx="0"/>
              <a:endCxn id="12391"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397" name="Google Shape;12397;p66"/>
            <p:cNvCxnSpPr>
              <a:stCxn id="12386" idx="4"/>
              <a:endCxn id="12392"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398" name="Google Shape;12398;p66"/>
            <p:cNvCxnSpPr>
              <a:stCxn id="12387" idx="4"/>
              <a:endCxn id="12393"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2399" name="Google Shape;12399;p66"/>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2017</a:t>
              </a:r>
              <a:endParaRPr sz="900" b="1">
                <a:solidFill>
                  <a:srgbClr val="FFFFFF"/>
                </a:solidFill>
              </a:endParaRPr>
            </a:p>
          </p:txBody>
        </p:sp>
        <p:sp>
          <p:nvSpPr>
            <p:cNvPr id="12400" name="Google Shape;12400;p66"/>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2018</a:t>
              </a:r>
              <a:endParaRPr sz="900" b="1">
                <a:solidFill>
                  <a:srgbClr val="FFFFFF"/>
                </a:solidFill>
              </a:endParaRPr>
            </a:p>
          </p:txBody>
        </p:sp>
        <p:sp>
          <p:nvSpPr>
            <p:cNvPr id="12401" name="Google Shape;12401;p66"/>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2019</a:t>
              </a:r>
              <a:endParaRPr sz="900" b="1">
                <a:solidFill>
                  <a:srgbClr val="FFFFFF"/>
                </a:solidFill>
              </a:endParaRPr>
            </a:p>
          </p:txBody>
        </p:sp>
        <p:sp>
          <p:nvSpPr>
            <p:cNvPr id="12402" name="Google Shape;12402;p66"/>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2020</a:t>
              </a:r>
              <a:endParaRPr sz="900" b="1">
                <a:solidFill>
                  <a:srgbClr val="FFFFFF"/>
                </a:solidFill>
              </a:endParaRPr>
            </a:p>
          </p:txBody>
        </p:sp>
        <p:sp>
          <p:nvSpPr>
            <p:cNvPr id="12403" name="Google Shape;12403;p66"/>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4" name="Google Shape;12404;p66"/>
            <p:cNvGrpSpPr/>
            <p:nvPr/>
          </p:nvGrpSpPr>
          <p:grpSpPr>
            <a:xfrm>
              <a:off x="5307356" y="3748469"/>
              <a:ext cx="206115" cy="206115"/>
              <a:chOff x="1049375" y="2680675"/>
              <a:chExt cx="297725" cy="297725"/>
            </a:xfrm>
          </p:grpSpPr>
          <p:sp>
            <p:nvSpPr>
              <p:cNvPr id="12405" name="Google Shape;12405;p6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66"/>
            <p:cNvGrpSpPr/>
            <p:nvPr/>
          </p:nvGrpSpPr>
          <p:grpSpPr>
            <a:xfrm>
              <a:off x="7653299" y="1758852"/>
              <a:ext cx="205578" cy="204332"/>
              <a:chOff x="5045775" y="1946400"/>
              <a:chExt cx="296950" cy="295150"/>
            </a:xfrm>
          </p:grpSpPr>
          <p:sp>
            <p:nvSpPr>
              <p:cNvPr id="12408" name="Google Shape;12408;p6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66"/>
            <p:cNvGrpSpPr/>
            <p:nvPr/>
          </p:nvGrpSpPr>
          <p:grpSpPr>
            <a:xfrm>
              <a:off x="6076163" y="1764541"/>
              <a:ext cx="205042" cy="204505"/>
              <a:chOff x="3599700" y="1954475"/>
              <a:chExt cx="296175" cy="295400"/>
            </a:xfrm>
          </p:grpSpPr>
          <p:sp>
            <p:nvSpPr>
              <p:cNvPr id="12411" name="Google Shape;12411;p6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6"/>
            <p:cNvGrpSpPr/>
            <p:nvPr/>
          </p:nvGrpSpPr>
          <p:grpSpPr>
            <a:xfrm>
              <a:off x="4485399" y="1783308"/>
              <a:ext cx="205596" cy="155421"/>
              <a:chOff x="3962775" y="1990700"/>
              <a:chExt cx="296975" cy="224500"/>
            </a:xfrm>
          </p:grpSpPr>
          <p:sp>
            <p:nvSpPr>
              <p:cNvPr id="12415" name="Google Shape;12415;p6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9" name="Google Shape;12419;p66"/>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2420" name="Google Shape;12420;p66"/>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sp>
          <p:nvSpPr>
            <p:cNvPr id="12421" name="Google Shape;12421;p66"/>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 planet from the Sun”</a:t>
              </a:r>
              <a:endParaRPr sz="800">
                <a:solidFill>
                  <a:srgbClr val="A5B7C6"/>
                </a:solidFill>
              </a:endParaRPr>
            </a:p>
          </p:txBody>
        </p:sp>
        <p:sp>
          <p:nvSpPr>
            <p:cNvPr id="12422" name="Google Shape;12422;p66"/>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2423" name="Google Shape;12423;p66"/>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is the second planet from the Sun and is terribly hot”</a:t>
              </a:r>
              <a:endParaRPr sz="800">
                <a:solidFill>
                  <a:srgbClr val="A5B7C6"/>
                </a:solidFill>
              </a:endParaRPr>
            </a:p>
          </p:txBody>
        </p:sp>
      </p:grpSp>
      <p:sp>
        <p:nvSpPr>
          <p:cNvPr id="12424" name="Google Shape;12424;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12474"/>
        <p:cNvGrpSpPr/>
        <p:nvPr/>
      </p:nvGrpSpPr>
      <p:grpSpPr>
        <a:xfrm>
          <a:off x="0" y="0"/>
          <a:ext cx="0" cy="0"/>
          <a:chOff x="0" y="0"/>
          <a:chExt cx="0" cy="0"/>
        </a:xfrm>
      </p:grpSpPr>
      <p:grpSp>
        <p:nvGrpSpPr>
          <p:cNvPr id="12475" name="Google Shape;12475;p68"/>
          <p:cNvGrpSpPr/>
          <p:nvPr/>
        </p:nvGrpSpPr>
        <p:grpSpPr>
          <a:xfrm>
            <a:off x="1758746" y="1821418"/>
            <a:ext cx="370100" cy="250625"/>
            <a:chOff x="980425" y="4196875"/>
            <a:chExt cx="370100" cy="250625"/>
          </a:xfrm>
        </p:grpSpPr>
        <p:sp>
          <p:nvSpPr>
            <p:cNvPr id="12476" name="Google Shape;12476;p68"/>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8"/>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8"/>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8"/>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8"/>
          <p:cNvGrpSpPr/>
          <p:nvPr/>
        </p:nvGrpSpPr>
        <p:grpSpPr>
          <a:xfrm>
            <a:off x="2494515" y="1777356"/>
            <a:ext cx="364200" cy="338750"/>
            <a:chOff x="7731450" y="3574225"/>
            <a:chExt cx="364200" cy="338750"/>
          </a:xfrm>
        </p:grpSpPr>
        <p:sp>
          <p:nvSpPr>
            <p:cNvPr id="12481" name="Google Shape;12481;p68"/>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8"/>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8"/>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8"/>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8"/>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8"/>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8"/>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8"/>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68"/>
          <p:cNvGrpSpPr/>
          <p:nvPr/>
        </p:nvGrpSpPr>
        <p:grpSpPr>
          <a:xfrm>
            <a:off x="3242234" y="1765793"/>
            <a:ext cx="317900" cy="361875"/>
            <a:chOff x="3275000" y="4141325"/>
            <a:chExt cx="317900" cy="361875"/>
          </a:xfrm>
        </p:grpSpPr>
        <p:sp>
          <p:nvSpPr>
            <p:cNvPr id="12490" name="Google Shape;12490;p68"/>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8"/>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8"/>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8"/>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8"/>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8"/>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68"/>
          <p:cNvGrpSpPr/>
          <p:nvPr/>
        </p:nvGrpSpPr>
        <p:grpSpPr>
          <a:xfrm>
            <a:off x="5477671" y="1765781"/>
            <a:ext cx="361875" cy="361900"/>
            <a:chOff x="6250075" y="3563425"/>
            <a:chExt cx="361875" cy="361900"/>
          </a:xfrm>
        </p:grpSpPr>
        <p:sp>
          <p:nvSpPr>
            <p:cNvPr id="12497" name="Google Shape;12497;p68"/>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8"/>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8"/>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8"/>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8"/>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68"/>
          <p:cNvGrpSpPr/>
          <p:nvPr/>
        </p:nvGrpSpPr>
        <p:grpSpPr>
          <a:xfrm>
            <a:off x="6259809" y="1765781"/>
            <a:ext cx="365725" cy="361900"/>
            <a:chOff x="5504000" y="3563425"/>
            <a:chExt cx="365725" cy="361900"/>
          </a:xfrm>
        </p:grpSpPr>
        <p:sp>
          <p:nvSpPr>
            <p:cNvPr id="12503" name="Google Shape;12503;p68"/>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8"/>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8"/>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8"/>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8"/>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8"/>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68"/>
          <p:cNvGrpSpPr/>
          <p:nvPr/>
        </p:nvGrpSpPr>
        <p:grpSpPr>
          <a:xfrm>
            <a:off x="6993403" y="1765581"/>
            <a:ext cx="361875" cy="362300"/>
            <a:chOff x="4755600" y="3563025"/>
            <a:chExt cx="361875" cy="362300"/>
          </a:xfrm>
        </p:grpSpPr>
        <p:sp>
          <p:nvSpPr>
            <p:cNvPr id="12510" name="Google Shape;12510;p68"/>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8"/>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8"/>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8"/>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8"/>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5" name="Google Shape;12515;p68"/>
          <p:cNvGrpSpPr/>
          <p:nvPr/>
        </p:nvGrpSpPr>
        <p:grpSpPr>
          <a:xfrm>
            <a:off x="7789535" y="1765793"/>
            <a:ext cx="212200" cy="361875"/>
            <a:chOff x="7060200" y="4141325"/>
            <a:chExt cx="212200" cy="361875"/>
          </a:xfrm>
        </p:grpSpPr>
        <p:sp>
          <p:nvSpPr>
            <p:cNvPr id="12516" name="Google Shape;12516;p68"/>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8"/>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8"/>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68"/>
          <p:cNvGrpSpPr/>
          <p:nvPr/>
        </p:nvGrpSpPr>
        <p:grpSpPr>
          <a:xfrm>
            <a:off x="7714697" y="2326799"/>
            <a:ext cx="361875" cy="362275"/>
            <a:chOff x="4004875" y="3563050"/>
            <a:chExt cx="361875" cy="362275"/>
          </a:xfrm>
        </p:grpSpPr>
        <p:sp>
          <p:nvSpPr>
            <p:cNvPr id="12520" name="Google Shape;12520;p68"/>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8"/>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8"/>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8"/>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8"/>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8"/>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68"/>
          <p:cNvGrpSpPr/>
          <p:nvPr/>
        </p:nvGrpSpPr>
        <p:grpSpPr>
          <a:xfrm>
            <a:off x="6993015" y="2328536"/>
            <a:ext cx="362650" cy="358800"/>
            <a:chOff x="3252625" y="3564975"/>
            <a:chExt cx="362650" cy="358800"/>
          </a:xfrm>
        </p:grpSpPr>
        <p:sp>
          <p:nvSpPr>
            <p:cNvPr id="12527" name="Google Shape;12527;p68"/>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8"/>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8"/>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8"/>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8"/>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68"/>
          <p:cNvGrpSpPr/>
          <p:nvPr/>
        </p:nvGrpSpPr>
        <p:grpSpPr>
          <a:xfrm>
            <a:off x="4757759" y="2326611"/>
            <a:ext cx="361875" cy="362650"/>
            <a:chOff x="980425" y="3563425"/>
            <a:chExt cx="361875" cy="362650"/>
          </a:xfrm>
        </p:grpSpPr>
        <p:sp>
          <p:nvSpPr>
            <p:cNvPr id="12533" name="Google Shape;12533;p68"/>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8"/>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8"/>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8"/>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8"/>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8"/>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8"/>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8"/>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8"/>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8"/>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8"/>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8"/>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8"/>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8"/>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8"/>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8"/>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8"/>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8"/>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8"/>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8"/>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8"/>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8"/>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8"/>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8"/>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8"/>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8" name="Google Shape;12558;p68"/>
          <p:cNvSpPr/>
          <p:nvPr/>
        </p:nvSpPr>
        <p:spPr>
          <a:xfrm>
            <a:off x="3230796" y="2324516"/>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9" name="Google Shape;12559;p68"/>
          <p:cNvGrpSpPr/>
          <p:nvPr/>
        </p:nvGrpSpPr>
        <p:grpSpPr>
          <a:xfrm>
            <a:off x="2496065" y="2326511"/>
            <a:ext cx="361100" cy="362850"/>
            <a:chOff x="6250850" y="3021124"/>
            <a:chExt cx="361100" cy="362850"/>
          </a:xfrm>
        </p:grpSpPr>
        <p:sp>
          <p:nvSpPr>
            <p:cNvPr id="12560" name="Google Shape;12560;p68"/>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1" name="Google Shape;12561;p68"/>
            <p:cNvGrpSpPr/>
            <p:nvPr/>
          </p:nvGrpSpPr>
          <p:grpSpPr>
            <a:xfrm>
              <a:off x="6250850" y="3042349"/>
              <a:ext cx="361100" cy="341625"/>
              <a:chOff x="6250850" y="3035125"/>
              <a:chExt cx="361100" cy="341625"/>
            </a:xfrm>
          </p:grpSpPr>
          <p:sp>
            <p:nvSpPr>
              <p:cNvPr id="12562" name="Google Shape;12562;p68"/>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8"/>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8"/>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8"/>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8"/>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8"/>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8"/>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69" name="Google Shape;12569;p68"/>
          <p:cNvGrpSpPr/>
          <p:nvPr/>
        </p:nvGrpSpPr>
        <p:grpSpPr>
          <a:xfrm>
            <a:off x="1762846" y="2357861"/>
            <a:ext cx="361900" cy="300150"/>
            <a:chOff x="5505525" y="3044950"/>
            <a:chExt cx="361900" cy="300150"/>
          </a:xfrm>
        </p:grpSpPr>
        <p:sp>
          <p:nvSpPr>
            <p:cNvPr id="12570" name="Google Shape;12570;p68"/>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8"/>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8"/>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8"/>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8"/>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8"/>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8"/>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8"/>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8"/>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68"/>
          <p:cNvGrpSpPr/>
          <p:nvPr/>
        </p:nvGrpSpPr>
        <p:grpSpPr>
          <a:xfrm>
            <a:off x="1067440" y="2326986"/>
            <a:ext cx="362650" cy="361900"/>
            <a:chOff x="4755600" y="3014075"/>
            <a:chExt cx="362650" cy="361900"/>
          </a:xfrm>
        </p:grpSpPr>
        <p:sp>
          <p:nvSpPr>
            <p:cNvPr id="12580" name="Google Shape;12580;p68"/>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8"/>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8"/>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8"/>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8"/>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8"/>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8"/>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8"/>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8"/>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8"/>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8"/>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8"/>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8"/>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8"/>
          <p:cNvGrpSpPr/>
          <p:nvPr/>
        </p:nvGrpSpPr>
        <p:grpSpPr>
          <a:xfrm>
            <a:off x="2495290" y="2882868"/>
            <a:ext cx="362650" cy="361875"/>
            <a:chOff x="2498825" y="3014100"/>
            <a:chExt cx="362650" cy="361875"/>
          </a:xfrm>
        </p:grpSpPr>
        <p:sp>
          <p:nvSpPr>
            <p:cNvPr id="12594" name="Google Shape;12594;p68"/>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8"/>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8"/>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8"/>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8"/>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8"/>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8"/>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8"/>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8"/>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8"/>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8"/>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8"/>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68"/>
          <p:cNvGrpSpPr/>
          <p:nvPr/>
        </p:nvGrpSpPr>
        <p:grpSpPr>
          <a:xfrm>
            <a:off x="3204421" y="2883068"/>
            <a:ext cx="393525" cy="361475"/>
            <a:chOff x="1714150" y="3014050"/>
            <a:chExt cx="393525" cy="361475"/>
          </a:xfrm>
        </p:grpSpPr>
        <p:sp>
          <p:nvSpPr>
            <p:cNvPr id="12607" name="Google Shape;12607;p68"/>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8"/>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8"/>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8"/>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8"/>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8"/>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8"/>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8"/>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68"/>
          <p:cNvGrpSpPr/>
          <p:nvPr/>
        </p:nvGrpSpPr>
        <p:grpSpPr>
          <a:xfrm>
            <a:off x="3957429" y="2882943"/>
            <a:ext cx="385025" cy="361725"/>
            <a:chOff x="959575" y="3014275"/>
            <a:chExt cx="385025" cy="361725"/>
          </a:xfrm>
        </p:grpSpPr>
        <p:sp>
          <p:nvSpPr>
            <p:cNvPr id="12616" name="Google Shape;12616;p68"/>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8"/>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8"/>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8"/>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8"/>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68"/>
          <p:cNvGrpSpPr/>
          <p:nvPr/>
        </p:nvGrpSpPr>
        <p:grpSpPr>
          <a:xfrm>
            <a:off x="4757371" y="2882643"/>
            <a:ext cx="362650" cy="362325"/>
            <a:chOff x="7730675" y="2463925"/>
            <a:chExt cx="362650" cy="362325"/>
          </a:xfrm>
        </p:grpSpPr>
        <p:sp>
          <p:nvSpPr>
            <p:cNvPr id="12622" name="Google Shape;12622;p68"/>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8"/>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8"/>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8"/>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6" name="Google Shape;12626;p68"/>
          <p:cNvSpPr/>
          <p:nvPr/>
        </p:nvSpPr>
        <p:spPr>
          <a:xfrm>
            <a:off x="5469184" y="2883243"/>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7" name="Google Shape;12627;p68"/>
          <p:cNvGrpSpPr/>
          <p:nvPr/>
        </p:nvGrpSpPr>
        <p:grpSpPr>
          <a:xfrm>
            <a:off x="6993390" y="2882093"/>
            <a:ext cx="361900" cy="363425"/>
            <a:chOff x="5505525" y="2463200"/>
            <a:chExt cx="361900" cy="363425"/>
          </a:xfrm>
        </p:grpSpPr>
        <p:sp>
          <p:nvSpPr>
            <p:cNvPr id="12628" name="Google Shape;12628;p68"/>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8"/>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8"/>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8"/>
          <p:cNvGrpSpPr/>
          <p:nvPr/>
        </p:nvGrpSpPr>
        <p:grpSpPr>
          <a:xfrm>
            <a:off x="7745935" y="2882480"/>
            <a:ext cx="299400" cy="362650"/>
            <a:chOff x="6260100" y="4141325"/>
            <a:chExt cx="299400" cy="362650"/>
          </a:xfrm>
        </p:grpSpPr>
        <p:sp>
          <p:nvSpPr>
            <p:cNvPr id="12632" name="Google Shape;12632;p68"/>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3" name="Google Shape;12633;p68"/>
            <p:cNvGrpSpPr/>
            <p:nvPr/>
          </p:nvGrpSpPr>
          <p:grpSpPr>
            <a:xfrm>
              <a:off x="6355250" y="4215575"/>
              <a:ext cx="152075" cy="146425"/>
              <a:chOff x="6355250" y="4215575"/>
              <a:chExt cx="152075" cy="146425"/>
            </a:xfrm>
          </p:grpSpPr>
          <p:sp>
            <p:nvSpPr>
              <p:cNvPr id="12634" name="Google Shape;12634;p68"/>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8"/>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8"/>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8"/>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8"/>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8"/>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68"/>
          <p:cNvGrpSpPr/>
          <p:nvPr/>
        </p:nvGrpSpPr>
        <p:grpSpPr>
          <a:xfrm>
            <a:off x="7714310" y="3422728"/>
            <a:ext cx="362650" cy="361875"/>
            <a:chOff x="4755600" y="2463975"/>
            <a:chExt cx="362650" cy="361875"/>
          </a:xfrm>
        </p:grpSpPr>
        <p:sp>
          <p:nvSpPr>
            <p:cNvPr id="12641" name="Google Shape;12641;p68"/>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8"/>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8"/>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8"/>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8"/>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8"/>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68"/>
          <p:cNvGrpSpPr/>
          <p:nvPr/>
        </p:nvGrpSpPr>
        <p:grpSpPr>
          <a:xfrm>
            <a:off x="6253737" y="3456049"/>
            <a:ext cx="363425" cy="308650"/>
            <a:chOff x="3252625" y="2490975"/>
            <a:chExt cx="363425" cy="308650"/>
          </a:xfrm>
        </p:grpSpPr>
        <p:sp>
          <p:nvSpPr>
            <p:cNvPr id="12648" name="Google Shape;12648;p68"/>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8"/>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8"/>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8"/>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68"/>
          <p:cNvGrpSpPr/>
          <p:nvPr/>
        </p:nvGrpSpPr>
        <p:grpSpPr>
          <a:xfrm>
            <a:off x="5477284" y="3425128"/>
            <a:ext cx="362650" cy="357075"/>
            <a:chOff x="2498825" y="2466475"/>
            <a:chExt cx="362650" cy="357075"/>
          </a:xfrm>
        </p:grpSpPr>
        <p:sp>
          <p:nvSpPr>
            <p:cNvPr id="12653" name="Google Shape;12653;p68"/>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8"/>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8"/>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6" name="Google Shape;12656;p68"/>
          <p:cNvGrpSpPr/>
          <p:nvPr/>
        </p:nvGrpSpPr>
        <p:grpSpPr>
          <a:xfrm>
            <a:off x="4757746" y="3424466"/>
            <a:ext cx="361900" cy="358400"/>
            <a:chOff x="1741150" y="2466500"/>
            <a:chExt cx="361900" cy="358400"/>
          </a:xfrm>
        </p:grpSpPr>
        <p:sp>
          <p:nvSpPr>
            <p:cNvPr id="12657" name="Google Shape;12657;p68"/>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8"/>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8"/>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8"/>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8"/>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8"/>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8"/>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8"/>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8"/>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8"/>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8"/>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8"/>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68"/>
          <p:cNvGrpSpPr/>
          <p:nvPr/>
        </p:nvGrpSpPr>
        <p:grpSpPr>
          <a:xfrm>
            <a:off x="3219084" y="3422591"/>
            <a:ext cx="364200" cy="362150"/>
            <a:chOff x="7731450" y="1904575"/>
            <a:chExt cx="364200" cy="362150"/>
          </a:xfrm>
        </p:grpSpPr>
        <p:sp>
          <p:nvSpPr>
            <p:cNvPr id="12670" name="Google Shape;12670;p68"/>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8"/>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8"/>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8"/>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8"/>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8"/>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8"/>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8"/>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8"/>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8"/>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8"/>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68"/>
          <p:cNvGrpSpPr/>
          <p:nvPr/>
        </p:nvGrpSpPr>
        <p:grpSpPr>
          <a:xfrm>
            <a:off x="2496053" y="3422728"/>
            <a:ext cx="361125" cy="361875"/>
            <a:chOff x="6986125" y="1904625"/>
            <a:chExt cx="361125" cy="361875"/>
          </a:xfrm>
        </p:grpSpPr>
        <p:sp>
          <p:nvSpPr>
            <p:cNvPr id="12682" name="Google Shape;12682;p68"/>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8"/>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68"/>
          <p:cNvGrpSpPr/>
          <p:nvPr/>
        </p:nvGrpSpPr>
        <p:grpSpPr>
          <a:xfrm>
            <a:off x="1067440" y="3975874"/>
            <a:ext cx="362650" cy="361875"/>
            <a:chOff x="4755600" y="1904625"/>
            <a:chExt cx="362650" cy="361875"/>
          </a:xfrm>
        </p:grpSpPr>
        <p:sp>
          <p:nvSpPr>
            <p:cNvPr id="12685" name="Google Shape;12685;p68"/>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8"/>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8"/>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8"/>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8"/>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8"/>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8"/>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8"/>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68"/>
          <p:cNvGrpSpPr/>
          <p:nvPr/>
        </p:nvGrpSpPr>
        <p:grpSpPr>
          <a:xfrm>
            <a:off x="3968241" y="3975636"/>
            <a:ext cx="363400" cy="362350"/>
            <a:chOff x="2499600" y="1904400"/>
            <a:chExt cx="363400" cy="362350"/>
          </a:xfrm>
        </p:grpSpPr>
        <p:sp>
          <p:nvSpPr>
            <p:cNvPr id="12694" name="Google Shape;12694;p68"/>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8"/>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8"/>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8"/>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68"/>
          <p:cNvGrpSpPr/>
          <p:nvPr/>
        </p:nvGrpSpPr>
        <p:grpSpPr>
          <a:xfrm>
            <a:off x="4783984" y="3975474"/>
            <a:ext cx="309425" cy="362675"/>
            <a:chOff x="4781825" y="4140750"/>
            <a:chExt cx="309425" cy="362675"/>
          </a:xfrm>
        </p:grpSpPr>
        <p:sp>
          <p:nvSpPr>
            <p:cNvPr id="12699" name="Google Shape;12699;p68"/>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8"/>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8"/>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8"/>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8"/>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8"/>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8"/>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8"/>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68"/>
          <p:cNvGrpSpPr/>
          <p:nvPr/>
        </p:nvGrpSpPr>
        <p:grpSpPr>
          <a:xfrm>
            <a:off x="7016553" y="3975874"/>
            <a:ext cx="315575" cy="361875"/>
            <a:chOff x="4028025" y="4141325"/>
            <a:chExt cx="315575" cy="361875"/>
          </a:xfrm>
        </p:grpSpPr>
        <p:sp>
          <p:nvSpPr>
            <p:cNvPr id="12708" name="Google Shape;12708;p68"/>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8"/>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8"/>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8"/>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8"/>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8"/>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8"/>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68"/>
          <p:cNvGrpSpPr/>
          <p:nvPr/>
        </p:nvGrpSpPr>
        <p:grpSpPr>
          <a:xfrm>
            <a:off x="5469184" y="3975886"/>
            <a:ext cx="378850" cy="361850"/>
            <a:chOff x="1727275" y="1904650"/>
            <a:chExt cx="378850" cy="361850"/>
          </a:xfrm>
        </p:grpSpPr>
        <p:sp>
          <p:nvSpPr>
            <p:cNvPr id="12716" name="Google Shape;12716;p68"/>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8"/>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68"/>
          <p:cNvGrpSpPr/>
          <p:nvPr/>
        </p:nvGrpSpPr>
        <p:grpSpPr>
          <a:xfrm>
            <a:off x="2523065" y="3975486"/>
            <a:ext cx="307100" cy="362650"/>
            <a:chOff x="5533300" y="4140550"/>
            <a:chExt cx="307100" cy="362650"/>
          </a:xfrm>
        </p:grpSpPr>
        <p:sp>
          <p:nvSpPr>
            <p:cNvPr id="12719" name="Google Shape;12719;p68"/>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8"/>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8"/>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8"/>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8"/>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8"/>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8"/>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8"/>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8"/>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68"/>
          <p:cNvGrpSpPr/>
          <p:nvPr/>
        </p:nvGrpSpPr>
        <p:grpSpPr>
          <a:xfrm>
            <a:off x="3980191" y="1766106"/>
            <a:ext cx="339500" cy="361250"/>
            <a:chOff x="2510400" y="4141325"/>
            <a:chExt cx="339500" cy="361250"/>
          </a:xfrm>
        </p:grpSpPr>
        <p:sp>
          <p:nvSpPr>
            <p:cNvPr id="12729" name="Google Shape;12729;p68"/>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0" name="Google Shape;12730;p68"/>
            <p:cNvGrpSpPr/>
            <p:nvPr/>
          </p:nvGrpSpPr>
          <p:grpSpPr>
            <a:xfrm>
              <a:off x="2548975" y="4180400"/>
              <a:ext cx="260800" cy="179300"/>
              <a:chOff x="2548975" y="4180400"/>
              <a:chExt cx="260800" cy="179300"/>
            </a:xfrm>
          </p:grpSpPr>
          <p:sp>
            <p:nvSpPr>
              <p:cNvPr id="12731" name="Google Shape;12731;p68"/>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8"/>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3" name="Google Shape;12733;p68"/>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68"/>
          <p:cNvGrpSpPr/>
          <p:nvPr/>
        </p:nvGrpSpPr>
        <p:grpSpPr>
          <a:xfrm>
            <a:off x="1762859" y="3975874"/>
            <a:ext cx="361875" cy="361875"/>
            <a:chOff x="4004875" y="1904625"/>
            <a:chExt cx="361875" cy="361875"/>
          </a:xfrm>
        </p:grpSpPr>
        <p:sp>
          <p:nvSpPr>
            <p:cNvPr id="12735" name="Google Shape;12735;p68"/>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8"/>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8"/>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8"/>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8"/>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8"/>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8"/>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8"/>
          <p:cNvGrpSpPr/>
          <p:nvPr/>
        </p:nvGrpSpPr>
        <p:grpSpPr>
          <a:xfrm>
            <a:off x="1067428" y="1796643"/>
            <a:ext cx="362675" cy="300175"/>
            <a:chOff x="1740375" y="4172175"/>
            <a:chExt cx="362675" cy="300175"/>
          </a:xfrm>
        </p:grpSpPr>
        <p:sp>
          <p:nvSpPr>
            <p:cNvPr id="12743" name="Google Shape;12743;p68"/>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8"/>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8"/>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8"/>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8"/>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8"/>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8"/>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8"/>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8"/>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8"/>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68"/>
          <p:cNvGrpSpPr/>
          <p:nvPr/>
        </p:nvGrpSpPr>
        <p:grpSpPr>
          <a:xfrm>
            <a:off x="7714697" y="3975874"/>
            <a:ext cx="361875" cy="361875"/>
            <a:chOff x="980425" y="1904625"/>
            <a:chExt cx="361875" cy="361875"/>
          </a:xfrm>
        </p:grpSpPr>
        <p:sp>
          <p:nvSpPr>
            <p:cNvPr id="12754" name="Google Shape;12754;p68"/>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8"/>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8"/>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8"/>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8"/>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8"/>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8"/>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8"/>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8"/>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68"/>
          <p:cNvGrpSpPr/>
          <p:nvPr/>
        </p:nvGrpSpPr>
        <p:grpSpPr>
          <a:xfrm>
            <a:off x="6259034" y="3975686"/>
            <a:ext cx="367275" cy="362250"/>
            <a:chOff x="7726050" y="4141325"/>
            <a:chExt cx="367275" cy="362250"/>
          </a:xfrm>
        </p:grpSpPr>
        <p:sp>
          <p:nvSpPr>
            <p:cNvPr id="12764" name="Google Shape;12764;p68"/>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8"/>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6" name="Google Shape;12766;p68"/>
          <p:cNvSpPr/>
          <p:nvPr/>
        </p:nvSpPr>
        <p:spPr>
          <a:xfrm>
            <a:off x="3967066" y="2326499"/>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7" name="Google Shape;12767;p68"/>
          <p:cNvGrpSpPr/>
          <p:nvPr/>
        </p:nvGrpSpPr>
        <p:grpSpPr>
          <a:xfrm>
            <a:off x="6988003" y="3422853"/>
            <a:ext cx="372675" cy="361625"/>
            <a:chOff x="3994075" y="2464225"/>
            <a:chExt cx="372675" cy="361625"/>
          </a:xfrm>
        </p:grpSpPr>
        <p:sp>
          <p:nvSpPr>
            <p:cNvPr id="12768" name="Google Shape;12768;p68"/>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8"/>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8"/>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8"/>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8"/>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8"/>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8"/>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8"/>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8"/>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8"/>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8"/>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8"/>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8"/>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8"/>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8"/>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8"/>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4" name="Google Shape;12784;p68"/>
          <p:cNvSpPr/>
          <p:nvPr/>
        </p:nvSpPr>
        <p:spPr>
          <a:xfrm>
            <a:off x="4756609" y="1768868"/>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5" name="Google Shape;12785;p68"/>
          <p:cNvGrpSpPr/>
          <p:nvPr/>
        </p:nvGrpSpPr>
        <p:grpSpPr>
          <a:xfrm>
            <a:off x="1067815" y="3466328"/>
            <a:ext cx="361900" cy="274675"/>
            <a:chOff x="5505525" y="1948600"/>
            <a:chExt cx="361900" cy="274675"/>
          </a:xfrm>
        </p:grpSpPr>
        <p:sp>
          <p:nvSpPr>
            <p:cNvPr id="12786" name="Google Shape;12786;p68"/>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8"/>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8"/>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8"/>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8"/>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8"/>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8"/>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3" name="Google Shape;12793;p68"/>
          <p:cNvSpPr/>
          <p:nvPr/>
        </p:nvSpPr>
        <p:spPr>
          <a:xfrm>
            <a:off x="1763246" y="3422341"/>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4" name="Google Shape;12794;p68"/>
          <p:cNvGrpSpPr/>
          <p:nvPr/>
        </p:nvGrpSpPr>
        <p:grpSpPr>
          <a:xfrm>
            <a:off x="6252859" y="2326611"/>
            <a:ext cx="379625" cy="362650"/>
            <a:chOff x="2488025" y="3563250"/>
            <a:chExt cx="379625" cy="362650"/>
          </a:xfrm>
        </p:grpSpPr>
        <p:sp>
          <p:nvSpPr>
            <p:cNvPr id="12795" name="Google Shape;12795;p68"/>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8"/>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8"/>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8"/>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8"/>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8"/>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8"/>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8"/>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8"/>
          <p:cNvGrpSpPr/>
          <p:nvPr/>
        </p:nvGrpSpPr>
        <p:grpSpPr>
          <a:xfrm>
            <a:off x="6261346" y="2882555"/>
            <a:ext cx="362650" cy="362500"/>
            <a:chOff x="6250075" y="2464125"/>
            <a:chExt cx="362650" cy="362500"/>
          </a:xfrm>
        </p:grpSpPr>
        <p:sp>
          <p:nvSpPr>
            <p:cNvPr id="12804" name="Google Shape;12804;p68"/>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8"/>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8"/>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8"/>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8"/>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68"/>
          <p:cNvGrpSpPr/>
          <p:nvPr/>
        </p:nvGrpSpPr>
        <p:grpSpPr>
          <a:xfrm>
            <a:off x="5477659" y="2327374"/>
            <a:ext cx="361900" cy="361125"/>
            <a:chOff x="1740375" y="3563425"/>
            <a:chExt cx="361900" cy="361125"/>
          </a:xfrm>
        </p:grpSpPr>
        <p:sp>
          <p:nvSpPr>
            <p:cNvPr id="12810" name="Google Shape;12810;p68"/>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8"/>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8"/>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8"/>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8"/>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8"/>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8"/>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8"/>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68"/>
          <p:cNvGrpSpPr/>
          <p:nvPr/>
        </p:nvGrpSpPr>
        <p:grpSpPr>
          <a:xfrm>
            <a:off x="3955891" y="3422728"/>
            <a:ext cx="388100" cy="361875"/>
            <a:chOff x="980425" y="2463975"/>
            <a:chExt cx="388100" cy="361875"/>
          </a:xfrm>
        </p:grpSpPr>
        <p:sp>
          <p:nvSpPr>
            <p:cNvPr id="12819" name="Google Shape;12819;p68"/>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8"/>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8"/>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8"/>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8"/>
          <p:cNvGrpSpPr/>
          <p:nvPr/>
        </p:nvGrpSpPr>
        <p:grpSpPr>
          <a:xfrm>
            <a:off x="1762071" y="2909768"/>
            <a:ext cx="363450" cy="308075"/>
            <a:chOff x="4004075" y="3040325"/>
            <a:chExt cx="363450" cy="308075"/>
          </a:xfrm>
        </p:grpSpPr>
        <p:sp>
          <p:nvSpPr>
            <p:cNvPr id="12824" name="Google Shape;12824;p68"/>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8"/>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8"/>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8"/>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8"/>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8"/>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68"/>
          <p:cNvGrpSpPr/>
          <p:nvPr/>
        </p:nvGrpSpPr>
        <p:grpSpPr>
          <a:xfrm>
            <a:off x="1067040" y="2909768"/>
            <a:ext cx="363450" cy="308075"/>
            <a:chOff x="3251825" y="3040325"/>
            <a:chExt cx="363450" cy="308075"/>
          </a:xfrm>
        </p:grpSpPr>
        <p:sp>
          <p:nvSpPr>
            <p:cNvPr id="12831" name="Google Shape;12831;p68"/>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8"/>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8"/>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8"/>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8"/>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68"/>
          <p:cNvGrpSpPr/>
          <p:nvPr/>
        </p:nvGrpSpPr>
        <p:grpSpPr>
          <a:xfrm>
            <a:off x="3217659" y="3975199"/>
            <a:ext cx="367050" cy="363225"/>
            <a:chOff x="3252625" y="1904050"/>
            <a:chExt cx="367050" cy="363225"/>
          </a:xfrm>
        </p:grpSpPr>
        <p:sp>
          <p:nvSpPr>
            <p:cNvPr id="12837" name="Google Shape;12837;p68"/>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8"/>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8"/>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8"/>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8"/>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8"/>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3" name="Google Shape;12843;p68"/>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Digital Marketing</a:t>
            </a:r>
            <a:endParaRPr sz="1600">
              <a:solidFill>
                <a:schemeClr val="lt1"/>
              </a:solidFill>
            </a:endParaRPr>
          </a:p>
        </p:txBody>
      </p:sp>
      <p:sp>
        <p:nvSpPr>
          <p:cNvPr id="12844" name="Google Shape;12844;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12848"/>
        <p:cNvGrpSpPr/>
        <p:nvPr/>
      </p:nvGrpSpPr>
      <p:grpSpPr>
        <a:xfrm>
          <a:off x="0" y="0"/>
          <a:ext cx="0" cy="0"/>
          <a:chOff x="0" y="0"/>
          <a:chExt cx="0" cy="0"/>
        </a:xfrm>
      </p:grpSpPr>
      <p:grpSp>
        <p:nvGrpSpPr>
          <p:cNvPr id="12849" name="Google Shape;12849;p69"/>
          <p:cNvGrpSpPr/>
          <p:nvPr/>
        </p:nvGrpSpPr>
        <p:grpSpPr>
          <a:xfrm>
            <a:off x="1058571" y="1728647"/>
            <a:ext cx="349000" cy="308675"/>
            <a:chOff x="4720050" y="2514000"/>
            <a:chExt cx="349000" cy="308675"/>
          </a:xfrm>
        </p:grpSpPr>
        <p:sp>
          <p:nvSpPr>
            <p:cNvPr id="12850" name="Google Shape;12850;p69"/>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9"/>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9"/>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9"/>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9"/>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9"/>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9"/>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69"/>
          <p:cNvGrpSpPr/>
          <p:nvPr/>
        </p:nvGrpSpPr>
        <p:grpSpPr>
          <a:xfrm>
            <a:off x="1732947" y="1784561"/>
            <a:ext cx="349000" cy="267575"/>
            <a:chOff x="3960075" y="2532600"/>
            <a:chExt cx="349000" cy="267575"/>
          </a:xfrm>
        </p:grpSpPr>
        <p:sp>
          <p:nvSpPr>
            <p:cNvPr id="12858" name="Google Shape;12858;p69"/>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9"/>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9"/>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9"/>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9"/>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9"/>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9"/>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9"/>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9"/>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9"/>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9"/>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9"/>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9"/>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9"/>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9"/>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3" name="Google Shape;12873;p69"/>
          <p:cNvSpPr/>
          <p:nvPr/>
        </p:nvSpPr>
        <p:spPr>
          <a:xfrm>
            <a:off x="3227597" y="1805474"/>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4" name="Google Shape;12874;p69"/>
          <p:cNvGrpSpPr/>
          <p:nvPr/>
        </p:nvGrpSpPr>
        <p:grpSpPr>
          <a:xfrm>
            <a:off x="3993516" y="1820248"/>
            <a:ext cx="349775" cy="196200"/>
            <a:chOff x="2443225" y="2532550"/>
            <a:chExt cx="349775" cy="268400"/>
          </a:xfrm>
        </p:grpSpPr>
        <p:sp>
          <p:nvSpPr>
            <p:cNvPr id="12875" name="Google Shape;12875;p69"/>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9"/>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9"/>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9"/>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9"/>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9"/>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9"/>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9"/>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9"/>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9"/>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9"/>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9"/>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9"/>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9"/>
          <p:cNvGrpSpPr/>
          <p:nvPr/>
        </p:nvGrpSpPr>
        <p:grpSpPr>
          <a:xfrm>
            <a:off x="4725466" y="1769449"/>
            <a:ext cx="349000" cy="297800"/>
            <a:chOff x="1680925" y="2517875"/>
            <a:chExt cx="349000" cy="297800"/>
          </a:xfrm>
        </p:grpSpPr>
        <p:sp>
          <p:nvSpPr>
            <p:cNvPr id="12889" name="Google Shape;12889;p69"/>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9"/>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9"/>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9"/>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9"/>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9"/>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9"/>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9"/>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9"/>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9"/>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9"/>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9"/>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9"/>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9"/>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69"/>
          <p:cNvGrpSpPr/>
          <p:nvPr/>
        </p:nvGrpSpPr>
        <p:grpSpPr>
          <a:xfrm>
            <a:off x="6275159" y="1767599"/>
            <a:ext cx="348975" cy="301500"/>
            <a:chOff x="7719625" y="3086300"/>
            <a:chExt cx="348975" cy="301500"/>
          </a:xfrm>
        </p:grpSpPr>
        <p:sp>
          <p:nvSpPr>
            <p:cNvPr id="12904" name="Google Shape;12904;p69"/>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9"/>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9"/>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9"/>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9"/>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9"/>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9"/>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9"/>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9"/>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9"/>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9"/>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69"/>
          <p:cNvGrpSpPr/>
          <p:nvPr/>
        </p:nvGrpSpPr>
        <p:grpSpPr>
          <a:xfrm>
            <a:off x="7745342" y="1769836"/>
            <a:ext cx="349000" cy="297025"/>
            <a:chOff x="6217500" y="3088625"/>
            <a:chExt cx="349000" cy="297025"/>
          </a:xfrm>
        </p:grpSpPr>
        <p:sp>
          <p:nvSpPr>
            <p:cNvPr id="12916" name="Google Shape;12916;p69"/>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9"/>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9"/>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9"/>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9"/>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9"/>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9"/>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9"/>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9"/>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9"/>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9"/>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9"/>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69"/>
          <p:cNvGrpSpPr/>
          <p:nvPr/>
        </p:nvGrpSpPr>
        <p:grpSpPr>
          <a:xfrm>
            <a:off x="7826379" y="2261379"/>
            <a:ext cx="186925" cy="348975"/>
            <a:chOff x="7051925" y="1923875"/>
            <a:chExt cx="186925" cy="348975"/>
          </a:xfrm>
        </p:grpSpPr>
        <p:sp>
          <p:nvSpPr>
            <p:cNvPr id="12929" name="Google Shape;12929;p69"/>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9"/>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9"/>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9"/>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9"/>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9"/>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9"/>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69"/>
          <p:cNvGrpSpPr/>
          <p:nvPr/>
        </p:nvGrpSpPr>
        <p:grpSpPr>
          <a:xfrm>
            <a:off x="7009897" y="2293141"/>
            <a:ext cx="348225" cy="285450"/>
            <a:chOff x="5452875" y="3094050"/>
            <a:chExt cx="348225" cy="285450"/>
          </a:xfrm>
        </p:grpSpPr>
        <p:sp>
          <p:nvSpPr>
            <p:cNvPr id="12937" name="Google Shape;12937;p69"/>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9"/>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9"/>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9"/>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9"/>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9"/>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9"/>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9"/>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5" name="Google Shape;12945;p69"/>
          <p:cNvGrpSpPr/>
          <p:nvPr/>
        </p:nvGrpSpPr>
        <p:grpSpPr>
          <a:xfrm>
            <a:off x="7009509" y="1769836"/>
            <a:ext cx="349000" cy="297025"/>
            <a:chOff x="6971275" y="3088625"/>
            <a:chExt cx="349000" cy="297025"/>
          </a:xfrm>
        </p:grpSpPr>
        <p:sp>
          <p:nvSpPr>
            <p:cNvPr id="12946" name="Google Shape;12946;p69"/>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9"/>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9"/>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9"/>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9"/>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9"/>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9"/>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9"/>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9"/>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69"/>
          <p:cNvGrpSpPr/>
          <p:nvPr/>
        </p:nvGrpSpPr>
        <p:grpSpPr>
          <a:xfrm>
            <a:off x="6286397" y="2261366"/>
            <a:ext cx="326500" cy="349000"/>
            <a:chOff x="6982900" y="2492275"/>
            <a:chExt cx="326500" cy="349000"/>
          </a:xfrm>
        </p:grpSpPr>
        <p:sp>
          <p:nvSpPr>
            <p:cNvPr id="12956" name="Google Shape;12956;p69"/>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9"/>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9"/>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9"/>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9"/>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9"/>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9"/>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9"/>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9"/>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9"/>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9"/>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9"/>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9"/>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9"/>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9"/>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9"/>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9"/>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9"/>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9"/>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9"/>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9"/>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69"/>
          <p:cNvGrpSpPr/>
          <p:nvPr/>
        </p:nvGrpSpPr>
        <p:grpSpPr>
          <a:xfrm>
            <a:off x="5563056" y="2261241"/>
            <a:ext cx="239650" cy="349250"/>
            <a:chOff x="4775100" y="1923875"/>
            <a:chExt cx="239650" cy="349250"/>
          </a:xfrm>
        </p:grpSpPr>
        <p:sp>
          <p:nvSpPr>
            <p:cNvPr id="12978" name="Google Shape;12978;p69"/>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9"/>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9"/>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9"/>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9"/>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9"/>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9"/>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9"/>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9"/>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9"/>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69"/>
          <p:cNvGrpSpPr/>
          <p:nvPr/>
        </p:nvGrpSpPr>
        <p:grpSpPr>
          <a:xfrm>
            <a:off x="4725466" y="2293141"/>
            <a:ext cx="349000" cy="285450"/>
            <a:chOff x="4720050" y="3094050"/>
            <a:chExt cx="349000" cy="285450"/>
          </a:xfrm>
        </p:grpSpPr>
        <p:sp>
          <p:nvSpPr>
            <p:cNvPr id="12989" name="Google Shape;12989;p69"/>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9"/>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9"/>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9"/>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9"/>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9"/>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9"/>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69"/>
          <p:cNvGrpSpPr/>
          <p:nvPr/>
        </p:nvGrpSpPr>
        <p:grpSpPr>
          <a:xfrm>
            <a:off x="3227597" y="2293141"/>
            <a:ext cx="349000" cy="285450"/>
            <a:chOff x="3195450" y="3094050"/>
            <a:chExt cx="349000" cy="285450"/>
          </a:xfrm>
        </p:grpSpPr>
        <p:sp>
          <p:nvSpPr>
            <p:cNvPr id="12997" name="Google Shape;12997;p69"/>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9"/>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9"/>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9"/>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9"/>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9"/>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9"/>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9"/>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9"/>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9"/>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9"/>
          <p:cNvGrpSpPr/>
          <p:nvPr/>
        </p:nvGrpSpPr>
        <p:grpSpPr>
          <a:xfrm>
            <a:off x="2440774" y="2262529"/>
            <a:ext cx="349775" cy="346675"/>
            <a:chOff x="2443225" y="3063825"/>
            <a:chExt cx="349775" cy="346675"/>
          </a:xfrm>
        </p:grpSpPr>
        <p:sp>
          <p:nvSpPr>
            <p:cNvPr id="13008" name="Google Shape;13008;p69"/>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9"/>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9"/>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9"/>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9"/>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9"/>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69"/>
          <p:cNvGrpSpPr/>
          <p:nvPr/>
        </p:nvGrpSpPr>
        <p:grpSpPr>
          <a:xfrm>
            <a:off x="1740309" y="2260766"/>
            <a:ext cx="334275" cy="350200"/>
            <a:chOff x="6224475" y="2492100"/>
            <a:chExt cx="334275" cy="350200"/>
          </a:xfrm>
        </p:grpSpPr>
        <p:sp>
          <p:nvSpPr>
            <p:cNvPr id="13015" name="Google Shape;13015;p69"/>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9"/>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9"/>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9"/>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9"/>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9"/>
          <p:cNvGrpSpPr/>
          <p:nvPr/>
        </p:nvGrpSpPr>
        <p:grpSpPr>
          <a:xfrm>
            <a:off x="1058583" y="2894254"/>
            <a:ext cx="348975" cy="297025"/>
            <a:chOff x="931825" y="3088625"/>
            <a:chExt cx="348975" cy="297025"/>
          </a:xfrm>
        </p:grpSpPr>
        <p:sp>
          <p:nvSpPr>
            <p:cNvPr id="13021" name="Google Shape;13021;p69"/>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9"/>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9"/>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9"/>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9"/>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9"/>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9"/>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9"/>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9"/>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0" name="Google Shape;13030;p69"/>
          <p:cNvGrpSpPr/>
          <p:nvPr/>
        </p:nvGrpSpPr>
        <p:grpSpPr>
          <a:xfrm>
            <a:off x="1814372" y="2868279"/>
            <a:ext cx="186150" cy="348975"/>
            <a:chOff x="6298925" y="1923875"/>
            <a:chExt cx="186150" cy="348975"/>
          </a:xfrm>
        </p:grpSpPr>
        <p:sp>
          <p:nvSpPr>
            <p:cNvPr id="13031" name="Google Shape;13031;p69"/>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9"/>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9"/>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9"/>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9"/>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9"/>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69"/>
          <p:cNvGrpSpPr/>
          <p:nvPr/>
        </p:nvGrpSpPr>
        <p:grpSpPr>
          <a:xfrm>
            <a:off x="2427262" y="2879016"/>
            <a:ext cx="376800" cy="327500"/>
            <a:chOff x="7718850" y="3678550"/>
            <a:chExt cx="376800" cy="327500"/>
          </a:xfrm>
        </p:grpSpPr>
        <p:sp>
          <p:nvSpPr>
            <p:cNvPr id="13038" name="Google Shape;13038;p69"/>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9"/>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69"/>
          <p:cNvGrpSpPr/>
          <p:nvPr/>
        </p:nvGrpSpPr>
        <p:grpSpPr>
          <a:xfrm>
            <a:off x="3253184" y="2868179"/>
            <a:ext cx="297825" cy="349175"/>
            <a:chOff x="957400" y="1923675"/>
            <a:chExt cx="297825" cy="349175"/>
          </a:xfrm>
        </p:grpSpPr>
        <p:sp>
          <p:nvSpPr>
            <p:cNvPr id="13041" name="Google Shape;13041;p69"/>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9"/>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9"/>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9"/>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9"/>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69"/>
          <p:cNvGrpSpPr/>
          <p:nvPr/>
        </p:nvGrpSpPr>
        <p:grpSpPr>
          <a:xfrm>
            <a:off x="3993516" y="2873704"/>
            <a:ext cx="349775" cy="338125"/>
            <a:chOff x="6970500" y="3673350"/>
            <a:chExt cx="349775" cy="338125"/>
          </a:xfrm>
        </p:grpSpPr>
        <p:sp>
          <p:nvSpPr>
            <p:cNvPr id="13047" name="Google Shape;13047;p69"/>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9"/>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9"/>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9"/>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9"/>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9"/>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9"/>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9"/>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9"/>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9"/>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9"/>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9"/>
          <p:cNvGrpSpPr/>
          <p:nvPr/>
        </p:nvGrpSpPr>
        <p:grpSpPr>
          <a:xfrm>
            <a:off x="4725466" y="2874054"/>
            <a:ext cx="349000" cy="337425"/>
            <a:chOff x="6217500" y="3673850"/>
            <a:chExt cx="349000" cy="337425"/>
          </a:xfrm>
        </p:grpSpPr>
        <p:sp>
          <p:nvSpPr>
            <p:cNvPr id="13059" name="Google Shape;13059;p69"/>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9"/>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9"/>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9"/>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69"/>
          <p:cNvGrpSpPr/>
          <p:nvPr/>
        </p:nvGrpSpPr>
        <p:grpSpPr>
          <a:xfrm>
            <a:off x="5508381" y="2881329"/>
            <a:ext cx="349000" cy="322875"/>
            <a:chOff x="5452875" y="3681100"/>
            <a:chExt cx="349000" cy="322875"/>
          </a:xfrm>
        </p:grpSpPr>
        <p:sp>
          <p:nvSpPr>
            <p:cNvPr id="13064" name="Google Shape;13064;p69"/>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9"/>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9"/>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9"/>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9"/>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9"/>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9"/>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9"/>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9"/>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9"/>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9"/>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9"/>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9"/>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69"/>
          <p:cNvGrpSpPr/>
          <p:nvPr/>
        </p:nvGrpSpPr>
        <p:grpSpPr>
          <a:xfrm>
            <a:off x="6273597" y="2868454"/>
            <a:ext cx="352100" cy="348625"/>
            <a:chOff x="5456750" y="2492275"/>
            <a:chExt cx="352100" cy="348625"/>
          </a:xfrm>
        </p:grpSpPr>
        <p:sp>
          <p:nvSpPr>
            <p:cNvPr id="13078" name="Google Shape;13078;p69"/>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9"/>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9"/>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9"/>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9"/>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9"/>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4" name="Google Shape;13084;p69"/>
          <p:cNvGrpSpPr/>
          <p:nvPr/>
        </p:nvGrpSpPr>
        <p:grpSpPr>
          <a:xfrm>
            <a:off x="7090934" y="2868279"/>
            <a:ext cx="186150" cy="348975"/>
            <a:chOff x="5534300" y="1923875"/>
            <a:chExt cx="186150" cy="348975"/>
          </a:xfrm>
        </p:grpSpPr>
        <p:sp>
          <p:nvSpPr>
            <p:cNvPr id="13085" name="Google Shape;13085;p69"/>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9"/>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9"/>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9"/>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9"/>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9"/>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9"/>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9"/>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69"/>
          <p:cNvGrpSpPr/>
          <p:nvPr/>
        </p:nvGrpSpPr>
        <p:grpSpPr>
          <a:xfrm>
            <a:off x="7745342" y="2927979"/>
            <a:ext cx="349000" cy="229575"/>
            <a:chOff x="4720050" y="3726850"/>
            <a:chExt cx="349000" cy="229575"/>
          </a:xfrm>
        </p:grpSpPr>
        <p:sp>
          <p:nvSpPr>
            <p:cNvPr id="13094" name="Google Shape;13094;p69"/>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9"/>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9"/>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9"/>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8" name="Google Shape;13098;p69"/>
          <p:cNvGrpSpPr/>
          <p:nvPr/>
        </p:nvGrpSpPr>
        <p:grpSpPr>
          <a:xfrm>
            <a:off x="7777529" y="3436529"/>
            <a:ext cx="284625" cy="349375"/>
            <a:chOff x="2475800" y="1923875"/>
            <a:chExt cx="284625" cy="349375"/>
          </a:xfrm>
        </p:grpSpPr>
        <p:sp>
          <p:nvSpPr>
            <p:cNvPr id="13099" name="Google Shape;13099;p69"/>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9"/>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9"/>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9"/>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9"/>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9"/>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9"/>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9"/>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69"/>
          <p:cNvGrpSpPr/>
          <p:nvPr/>
        </p:nvGrpSpPr>
        <p:grpSpPr>
          <a:xfrm>
            <a:off x="7009122" y="3442541"/>
            <a:ext cx="349775" cy="337350"/>
            <a:chOff x="3960075" y="3673350"/>
            <a:chExt cx="349775" cy="337350"/>
          </a:xfrm>
        </p:grpSpPr>
        <p:sp>
          <p:nvSpPr>
            <p:cNvPr id="13108" name="Google Shape;13108;p69"/>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9"/>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9"/>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9"/>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9"/>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9"/>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9"/>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9"/>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9"/>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9"/>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9"/>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9"/>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9"/>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9"/>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2" name="Google Shape;13122;p69"/>
          <p:cNvGrpSpPr/>
          <p:nvPr/>
        </p:nvGrpSpPr>
        <p:grpSpPr>
          <a:xfrm>
            <a:off x="6275147" y="3452216"/>
            <a:ext cx="349000" cy="318000"/>
            <a:chOff x="3196225" y="3683413"/>
            <a:chExt cx="349000" cy="318000"/>
          </a:xfrm>
        </p:grpSpPr>
        <p:sp>
          <p:nvSpPr>
            <p:cNvPr id="13123" name="Google Shape;13123;p69"/>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9"/>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9"/>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9"/>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9"/>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9"/>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9"/>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9"/>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9"/>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9"/>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9"/>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4" name="Google Shape;13134;p69"/>
          <p:cNvSpPr/>
          <p:nvPr/>
        </p:nvSpPr>
        <p:spPr>
          <a:xfrm>
            <a:off x="5552193" y="3436729"/>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5" name="Google Shape;13135;p69"/>
          <p:cNvGrpSpPr/>
          <p:nvPr/>
        </p:nvGrpSpPr>
        <p:grpSpPr>
          <a:xfrm>
            <a:off x="4725853" y="3468104"/>
            <a:ext cx="348225" cy="286225"/>
            <a:chOff x="2444000" y="3698925"/>
            <a:chExt cx="348225" cy="286225"/>
          </a:xfrm>
        </p:grpSpPr>
        <p:sp>
          <p:nvSpPr>
            <p:cNvPr id="13136" name="Google Shape;13136;p69"/>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9"/>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9"/>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69"/>
          <p:cNvGrpSpPr/>
          <p:nvPr/>
        </p:nvGrpSpPr>
        <p:grpSpPr>
          <a:xfrm>
            <a:off x="4009028" y="3436716"/>
            <a:ext cx="318750" cy="349000"/>
            <a:chOff x="7735125" y="2492275"/>
            <a:chExt cx="318750" cy="349000"/>
          </a:xfrm>
        </p:grpSpPr>
        <p:sp>
          <p:nvSpPr>
            <p:cNvPr id="13140" name="Google Shape;13140;p69"/>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9"/>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9"/>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9"/>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9"/>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9"/>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9"/>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9"/>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9"/>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9"/>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69"/>
          <p:cNvGrpSpPr/>
          <p:nvPr/>
        </p:nvGrpSpPr>
        <p:grpSpPr>
          <a:xfrm>
            <a:off x="3227209" y="3464641"/>
            <a:ext cx="349775" cy="293150"/>
            <a:chOff x="1680925" y="3695825"/>
            <a:chExt cx="349775" cy="293150"/>
          </a:xfrm>
        </p:grpSpPr>
        <p:sp>
          <p:nvSpPr>
            <p:cNvPr id="13151" name="Google Shape;13151;p69"/>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9"/>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9"/>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9"/>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9"/>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9"/>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9"/>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9"/>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9"/>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9"/>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9"/>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9"/>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9"/>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69"/>
          <p:cNvGrpSpPr/>
          <p:nvPr/>
        </p:nvGrpSpPr>
        <p:grpSpPr>
          <a:xfrm>
            <a:off x="2441174" y="3468104"/>
            <a:ext cx="348975" cy="286225"/>
            <a:chOff x="931825" y="3698925"/>
            <a:chExt cx="348975" cy="286225"/>
          </a:xfrm>
        </p:grpSpPr>
        <p:sp>
          <p:nvSpPr>
            <p:cNvPr id="13165" name="Google Shape;13165;p69"/>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9"/>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69"/>
          <p:cNvGrpSpPr/>
          <p:nvPr/>
        </p:nvGrpSpPr>
        <p:grpSpPr>
          <a:xfrm>
            <a:off x="1732959" y="3464629"/>
            <a:ext cx="348975" cy="293175"/>
            <a:chOff x="7719625" y="4198325"/>
            <a:chExt cx="348975" cy="293175"/>
          </a:xfrm>
        </p:grpSpPr>
        <p:sp>
          <p:nvSpPr>
            <p:cNvPr id="13168" name="Google Shape;13168;p69"/>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9"/>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9"/>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9"/>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9"/>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9"/>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9"/>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9"/>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9"/>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9"/>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8" name="Google Shape;13178;p69"/>
          <p:cNvGrpSpPr/>
          <p:nvPr/>
        </p:nvGrpSpPr>
        <p:grpSpPr>
          <a:xfrm>
            <a:off x="1049658" y="3448129"/>
            <a:ext cx="366825" cy="326175"/>
            <a:chOff x="6971275" y="4181600"/>
            <a:chExt cx="366825" cy="326175"/>
          </a:xfrm>
        </p:grpSpPr>
        <p:sp>
          <p:nvSpPr>
            <p:cNvPr id="13179" name="Google Shape;13179;p69"/>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9"/>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9"/>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9"/>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9"/>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4" name="Google Shape;13184;p69"/>
          <p:cNvSpPr/>
          <p:nvPr/>
        </p:nvSpPr>
        <p:spPr>
          <a:xfrm>
            <a:off x="1058183" y="4037325"/>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5" name="Google Shape;13185;p69"/>
          <p:cNvGrpSpPr/>
          <p:nvPr/>
        </p:nvGrpSpPr>
        <p:grpSpPr>
          <a:xfrm>
            <a:off x="1731784" y="4002250"/>
            <a:ext cx="351325" cy="295875"/>
            <a:chOff x="5451325" y="4196775"/>
            <a:chExt cx="351325" cy="295875"/>
          </a:xfrm>
        </p:grpSpPr>
        <p:sp>
          <p:nvSpPr>
            <p:cNvPr id="13186" name="Google Shape;13186;p69"/>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9"/>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9"/>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9"/>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9"/>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9"/>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9"/>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9"/>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9"/>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9"/>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69"/>
          <p:cNvGrpSpPr/>
          <p:nvPr/>
        </p:nvGrpSpPr>
        <p:grpSpPr>
          <a:xfrm>
            <a:off x="2441162" y="3996225"/>
            <a:ext cx="349000" cy="307925"/>
            <a:chOff x="4720050" y="4190575"/>
            <a:chExt cx="349000" cy="307925"/>
          </a:xfrm>
        </p:grpSpPr>
        <p:sp>
          <p:nvSpPr>
            <p:cNvPr id="13197" name="Google Shape;13197;p69"/>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9"/>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9"/>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9"/>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9"/>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9"/>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69"/>
          <p:cNvGrpSpPr/>
          <p:nvPr/>
        </p:nvGrpSpPr>
        <p:grpSpPr>
          <a:xfrm>
            <a:off x="3227597" y="4001650"/>
            <a:ext cx="349000" cy="297075"/>
            <a:chOff x="3960075" y="4196000"/>
            <a:chExt cx="349000" cy="297075"/>
          </a:xfrm>
        </p:grpSpPr>
        <p:sp>
          <p:nvSpPr>
            <p:cNvPr id="13204" name="Google Shape;13204;p69"/>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9"/>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9"/>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9"/>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9"/>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9"/>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9"/>
          <p:cNvGrpSpPr/>
          <p:nvPr/>
        </p:nvGrpSpPr>
        <p:grpSpPr>
          <a:xfrm>
            <a:off x="3993903" y="4010200"/>
            <a:ext cx="349000" cy="279975"/>
            <a:chOff x="3196225" y="4204550"/>
            <a:chExt cx="349000" cy="279975"/>
          </a:xfrm>
        </p:grpSpPr>
        <p:sp>
          <p:nvSpPr>
            <p:cNvPr id="13211" name="Google Shape;13211;p69"/>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9"/>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9"/>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9"/>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9"/>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9"/>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9"/>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9"/>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9"/>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9"/>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69"/>
          <p:cNvGrpSpPr/>
          <p:nvPr/>
        </p:nvGrpSpPr>
        <p:grpSpPr>
          <a:xfrm>
            <a:off x="4725466" y="4007800"/>
            <a:ext cx="349000" cy="284775"/>
            <a:chOff x="2443225" y="4202075"/>
            <a:chExt cx="349000" cy="284775"/>
          </a:xfrm>
        </p:grpSpPr>
        <p:sp>
          <p:nvSpPr>
            <p:cNvPr id="13222" name="Google Shape;13222;p69"/>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9"/>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9"/>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9"/>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9"/>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9"/>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9"/>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9"/>
          <p:cNvGrpSpPr/>
          <p:nvPr/>
        </p:nvGrpSpPr>
        <p:grpSpPr>
          <a:xfrm>
            <a:off x="5508381" y="3996625"/>
            <a:ext cx="349000" cy="307125"/>
            <a:chOff x="1681700" y="4191350"/>
            <a:chExt cx="349000" cy="307125"/>
          </a:xfrm>
        </p:grpSpPr>
        <p:sp>
          <p:nvSpPr>
            <p:cNvPr id="13230" name="Google Shape;13230;p69"/>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9"/>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9"/>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9"/>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9"/>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9"/>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69"/>
          <p:cNvGrpSpPr/>
          <p:nvPr/>
        </p:nvGrpSpPr>
        <p:grpSpPr>
          <a:xfrm>
            <a:off x="6275159" y="4016012"/>
            <a:ext cx="348975" cy="268350"/>
            <a:chOff x="7719625" y="1964175"/>
            <a:chExt cx="348975" cy="268350"/>
          </a:xfrm>
        </p:grpSpPr>
        <p:sp>
          <p:nvSpPr>
            <p:cNvPr id="13237" name="Google Shape;13237;p69"/>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9"/>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9"/>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9"/>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9"/>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9"/>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9"/>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9"/>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9"/>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9"/>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9"/>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9"/>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9"/>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9"/>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9"/>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9"/>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9"/>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69"/>
          <p:cNvGrpSpPr/>
          <p:nvPr/>
        </p:nvGrpSpPr>
        <p:grpSpPr>
          <a:xfrm>
            <a:off x="7009522" y="4015250"/>
            <a:ext cx="348975" cy="269875"/>
            <a:chOff x="931825" y="4209975"/>
            <a:chExt cx="348975" cy="269875"/>
          </a:xfrm>
        </p:grpSpPr>
        <p:sp>
          <p:nvSpPr>
            <p:cNvPr id="13255" name="Google Shape;13255;p69"/>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9"/>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9"/>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9"/>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9"/>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0" name="Google Shape;13260;p69"/>
          <p:cNvSpPr/>
          <p:nvPr/>
        </p:nvSpPr>
        <p:spPr>
          <a:xfrm>
            <a:off x="7754642" y="3975700"/>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1" name="Google Shape;13261;p69"/>
          <p:cNvGrpSpPr/>
          <p:nvPr/>
        </p:nvGrpSpPr>
        <p:grpSpPr>
          <a:xfrm>
            <a:off x="2469474" y="1743861"/>
            <a:ext cx="292375" cy="348975"/>
            <a:chOff x="1709625" y="1923875"/>
            <a:chExt cx="292375" cy="348975"/>
          </a:xfrm>
        </p:grpSpPr>
        <p:sp>
          <p:nvSpPr>
            <p:cNvPr id="13262" name="Google Shape;13262;p69"/>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9"/>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9"/>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9"/>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9"/>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9"/>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9"/>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9"/>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9"/>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9"/>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9"/>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9"/>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69"/>
          <p:cNvGrpSpPr/>
          <p:nvPr/>
        </p:nvGrpSpPr>
        <p:grpSpPr>
          <a:xfrm>
            <a:off x="1057408" y="2264479"/>
            <a:ext cx="351325" cy="342775"/>
            <a:chOff x="1680925" y="3066150"/>
            <a:chExt cx="351325" cy="342775"/>
          </a:xfrm>
        </p:grpSpPr>
        <p:sp>
          <p:nvSpPr>
            <p:cNvPr id="13275" name="Google Shape;13275;p69"/>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9"/>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9"/>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9"/>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9"/>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9"/>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1" name="Google Shape;13281;p69"/>
          <p:cNvGrpSpPr/>
          <p:nvPr/>
        </p:nvGrpSpPr>
        <p:grpSpPr>
          <a:xfrm>
            <a:off x="3990803" y="2320304"/>
            <a:ext cx="355200" cy="231125"/>
            <a:chOff x="3953100" y="3121200"/>
            <a:chExt cx="355200" cy="231125"/>
          </a:xfrm>
        </p:grpSpPr>
        <p:sp>
          <p:nvSpPr>
            <p:cNvPr id="13282" name="Google Shape;13282;p69"/>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9"/>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9"/>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9"/>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9"/>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69"/>
          <p:cNvGrpSpPr/>
          <p:nvPr/>
        </p:nvGrpSpPr>
        <p:grpSpPr>
          <a:xfrm>
            <a:off x="5508006" y="1785299"/>
            <a:ext cx="349750" cy="266100"/>
            <a:chOff x="931825" y="2533500"/>
            <a:chExt cx="349750" cy="266100"/>
          </a:xfrm>
        </p:grpSpPr>
        <p:sp>
          <p:nvSpPr>
            <p:cNvPr id="13288" name="Google Shape;13288;p69"/>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9"/>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9"/>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9"/>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9"/>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9"/>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9"/>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9"/>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9"/>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9"/>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9"/>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9" name="Google Shape;13299;p69"/>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Online Learning</a:t>
            </a:r>
            <a:endParaRPr sz="1600">
              <a:solidFill>
                <a:srgbClr val="FFFFFF"/>
              </a:solidFill>
            </a:endParaRPr>
          </a:p>
        </p:txBody>
      </p:sp>
      <p:sp>
        <p:nvSpPr>
          <p:cNvPr id="13300" name="Google Shape;13300;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13304"/>
        <p:cNvGrpSpPr/>
        <p:nvPr/>
      </p:nvGrpSpPr>
      <p:grpSpPr>
        <a:xfrm>
          <a:off x="0" y="0"/>
          <a:ext cx="0" cy="0"/>
          <a:chOff x="0" y="0"/>
          <a:chExt cx="0" cy="0"/>
        </a:xfrm>
      </p:grpSpPr>
      <p:grpSp>
        <p:nvGrpSpPr>
          <p:cNvPr id="13305" name="Google Shape;13305;p70"/>
          <p:cNvGrpSpPr/>
          <p:nvPr/>
        </p:nvGrpSpPr>
        <p:grpSpPr>
          <a:xfrm>
            <a:off x="4803643" y="1783336"/>
            <a:ext cx="347225" cy="310175"/>
            <a:chOff x="7055563" y="3039906"/>
            <a:chExt cx="347225" cy="310175"/>
          </a:xfrm>
        </p:grpSpPr>
        <p:sp>
          <p:nvSpPr>
            <p:cNvPr id="13306" name="Google Shape;13306;p70"/>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0"/>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0"/>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0"/>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70"/>
          <p:cNvGrpSpPr/>
          <p:nvPr/>
        </p:nvGrpSpPr>
        <p:grpSpPr>
          <a:xfrm>
            <a:off x="5494374" y="1777161"/>
            <a:ext cx="352625" cy="322525"/>
            <a:chOff x="6314113" y="3033731"/>
            <a:chExt cx="352625" cy="322525"/>
          </a:xfrm>
        </p:grpSpPr>
        <p:sp>
          <p:nvSpPr>
            <p:cNvPr id="13311" name="Google Shape;13311;p70"/>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0"/>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0"/>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0"/>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0"/>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0"/>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0"/>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0"/>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70"/>
          <p:cNvGrpSpPr/>
          <p:nvPr/>
        </p:nvGrpSpPr>
        <p:grpSpPr>
          <a:xfrm>
            <a:off x="6284455" y="1765586"/>
            <a:ext cx="278550" cy="345675"/>
            <a:chOff x="4841988" y="4141656"/>
            <a:chExt cx="278550" cy="345675"/>
          </a:xfrm>
        </p:grpSpPr>
        <p:sp>
          <p:nvSpPr>
            <p:cNvPr id="13320" name="Google Shape;13320;p70"/>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0"/>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0"/>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0"/>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0"/>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0"/>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70"/>
          <p:cNvGrpSpPr/>
          <p:nvPr/>
        </p:nvGrpSpPr>
        <p:grpSpPr>
          <a:xfrm>
            <a:off x="7020168" y="1765611"/>
            <a:ext cx="366500" cy="345625"/>
            <a:chOff x="4804963" y="3581531"/>
            <a:chExt cx="366500" cy="345625"/>
          </a:xfrm>
        </p:grpSpPr>
        <p:sp>
          <p:nvSpPr>
            <p:cNvPr id="13327" name="Google Shape;13327;p70"/>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0"/>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0"/>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0"/>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70"/>
          <p:cNvGrpSpPr/>
          <p:nvPr/>
        </p:nvGrpSpPr>
        <p:grpSpPr>
          <a:xfrm>
            <a:off x="7767053" y="1765786"/>
            <a:ext cx="297075" cy="345275"/>
            <a:chOff x="1799788" y="4142056"/>
            <a:chExt cx="297075" cy="345275"/>
          </a:xfrm>
        </p:grpSpPr>
        <p:sp>
          <p:nvSpPr>
            <p:cNvPr id="13332" name="Google Shape;13332;p70"/>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0"/>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0"/>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0"/>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0"/>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0"/>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0"/>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0"/>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0"/>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0"/>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0"/>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70"/>
          <p:cNvGrpSpPr/>
          <p:nvPr/>
        </p:nvGrpSpPr>
        <p:grpSpPr>
          <a:xfrm>
            <a:off x="7742753" y="2330787"/>
            <a:ext cx="345675" cy="321775"/>
            <a:chOff x="5563388" y="3034481"/>
            <a:chExt cx="345675" cy="321775"/>
          </a:xfrm>
        </p:grpSpPr>
        <p:sp>
          <p:nvSpPr>
            <p:cNvPr id="13344" name="Google Shape;13344;p70"/>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0"/>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0"/>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0"/>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0"/>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0"/>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70"/>
          <p:cNvGrpSpPr/>
          <p:nvPr/>
        </p:nvGrpSpPr>
        <p:grpSpPr>
          <a:xfrm>
            <a:off x="7029043" y="2319150"/>
            <a:ext cx="348750" cy="345050"/>
            <a:chOff x="4806513" y="3022356"/>
            <a:chExt cx="348750" cy="345050"/>
          </a:xfrm>
        </p:grpSpPr>
        <p:sp>
          <p:nvSpPr>
            <p:cNvPr id="13351" name="Google Shape;13351;p70"/>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0"/>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0"/>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0"/>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0"/>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70"/>
          <p:cNvGrpSpPr/>
          <p:nvPr/>
        </p:nvGrpSpPr>
        <p:grpSpPr>
          <a:xfrm>
            <a:off x="6249355" y="2318837"/>
            <a:ext cx="348750" cy="345675"/>
            <a:chOff x="4806513" y="2463556"/>
            <a:chExt cx="348750" cy="345675"/>
          </a:xfrm>
        </p:grpSpPr>
        <p:sp>
          <p:nvSpPr>
            <p:cNvPr id="13357" name="Google Shape;13357;p70"/>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0"/>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70"/>
          <p:cNvGrpSpPr/>
          <p:nvPr/>
        </p:nvGrpSpPr>
        <p:grpSpPr>
          <a:xfrm>
            <a:off x="5497849" y="2360887"/>
            <a:ext cx="345675" cy="261575"/>
            <a:chOff x="4051938" y="3063831"/>
            <a:chExt cx="345675" cy="261575"/>
          </a:xfrm>
        </p:grpSpPr>
        <p:sp>
          <p:nvSpPr>
            <p:cNvPr id="13360" name="Google Shape;13360;p70"/>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0"/>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2" name="Google Shape;13362;p70"/>
          <p:cNvGrpSpPr/>
          <p:nvPr/>
        </p:nvGrpSpPr>
        <p:grpSpPr>
          <a:xfrm>
            <a:off x="4803268" y="2343087"/>
            <a:ext cx="347975" cy="297175"/>
            <a:chOff x="3292738" y="3045206"/>
            <a:chExt cx="347975" cy="297175"/>
          </a:xfrm>
        </p:grpSpPr>
        <p:sp>
          <p:nvSpPr>
            <p:cNvPr id="13363" name="Google Shape;13363;p70"/>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0"/>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70"/>
          <p:cNvGrpSpPr/>
          <p:nvPr/>
        </p:nvGrpSpPr>
        <p:grpSpPr>
          <a:xfrm>
            <a:off x="4819068" y="2850724"/>
            <a:ext cx="316375" cy="345675"/>
            <a:chOff x="5578038" y="3581531"/>
            <a:chExt cx="316375" cy="345675"/>
          </a:xfrm>
        </p:grpSpPr>
        <p:sp>
          <p:nvSpPr>
            <p:cNvPr id="13366" name="Google Shape;13366;p70"/>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0"/>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0"/>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0"/>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0"/>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0"/>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0"/>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0"/>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0"/>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70"/>
          <p:cNvGrpSpPr/>
          <p:nvPr/>
        </p:nvGrpSpPr>
        <p:grpSpPr>
          <a:xfrm>
            <a:off x="5505174" y="2850824"/>
            <a:ext cx="331025" cy="345475"/>
            <a:chOff x="2540463" y="3580956"/>
            <a:chExt cx="331025" cy="345475"/>
          </a:xfrm>
        </p:grpSpPr>
        <p:sp>
          <p:nvSpPr>
            <p:cNvPr id="13376" name="Google Shape;13376;p70"/>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0"/>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0"/>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0"/>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70"/>
          <p:cNvGrpSpPr/>
          <p:nvPr/>
        </p:nvGrpSpPr>
        <p:grpSpPr>
          <a:xfrm>
            <a:off x="6246655" y="2852274"/>
            <a:ext cx="354150" cy="342575"/>
            <a:chOff x="6307938" y="1923106"/>
            <a:chExt cx="354150" cy="342575"/>
          </a:xfrm>
        </p:grpSpPr>
        <p:sp>
          <p:nvSpPr>
            <p:cNvPr id="13381" name="Google Shape;13381;p70"/>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0"/>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0"/>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0"/>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0"/>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0"/>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0"/>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0"/>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0"/>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0"/>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70"/>
          <p:cNvGrpSpPr/>
          <p:nvPr/>
        </p:nvGrpSpPr>
        <p:grpSpPr>
          <a:xfrm>
            <a:off x="7059893" y="2850911"/>
            <a:ext cx="287050" cy="345300"/>
            <a:chOff x="4081238" y="4142031"/>
            <a:chExt cx="287050" cy="345300"/>
          </a:xfrm>
        </p:grpSpPr>
        <p:grpSp>
          <p:nvGrpSpPr>
            <p:cNvPr id="13392" name="Google Shape;13392;p70"/>
            <p:cNvGrpSpPr/>
            <p:nvPr/>
          </p:nvGrpSpPr>
          <p:grpSpPr>
            <a:xfrm>
              <a:off x="4160713" y="4237331"/>
              <a:ext cx="118850" cy="229950"/>
              <a:chOff x="4160713" y="4237331"/>
              <a:chExt cx="118850" cy="229950"/>
            </a:xfrm>
          </p:grpSpPr>
          <p:sp>
            <p:nvSpPr>
              <p:cNvPr id="13393" name="Google Shape;13393;p70"/>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0"/>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0"/>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0"/>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0"/>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8" name="Google Shape;13398;p70"/>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9" name="Google Shape;13399;p70"/>
          <p:cNvGrpSpPr/>
          <p:nvPr/>
        </p:nvGrpSpPr>
        <p:grpSpPr>
          <a:xfrm>
            <a:off x="7747378" y="2850724"/>
            <a:ext cx="336425" cy="345675"/>
            <a:chOff x="7795463" y="2463556"/>
            <a:chExt cx="336425" cy="345675"/>
          </a:xfrm>
        </p:grpSpPr>
        <p:sp>
          <p:nvSpPr>
            <p:cNvPr id="13400" name="Google Shape;13400;p70"/>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0"/>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0"/>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0"/>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0"/>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0"/>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0"/>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0"/>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0"/>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70"/>
          <p:cNvGrpSpPr/>
          <p:nvPr/>
        </p:nvGrpSpPr>
        <p:grpSpPr>
          <a:xfrm>
            <a:off x="7734903" y="3425142"/>
            <a:ext cx="361375" cy="330675"/>
            <a:chOff x="5552838" y="1929231"/>
            <a:chExt cx="361375" cy="330675"/>
          </a:xfrm>
        </p:grpSpPr>
        <p:sp>
          <p:nvSpPr>
            <p:cNvPr id="13410" name="Google Shape;13410;p70"/>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0"/>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0"/>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0"/>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70"/>
          <p:cNvGrpSpPr/>
          <p:nvPr/>
        </p:nvGrpSpPr>
        <p:grpSpPr>
          <a:xfrm>
            <a:off x="7014793" y="3430742"/>
            <a:ext cx="377250" cy="319475"/>
            <a:chOff x="4784188" y="1934881"/>
            <a:chExt cx="377250" cy="319475"/>
          </a:xfrm>
        </p:grpSpPr>
        <p:sp>
          <p:nvSpPr>
            <p:cNvPr id="13415" name="Google Shape;13415;p70"/>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0"/>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0"/>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0"/>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0"/>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0"/>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1" name="Google Shape;13421;p70"/>
          <p:cNvGrpSpPr/>
          <p:nvPr/>
        </p:nvGrpSpPr>
        <p:grpSpPr>
          <a:xfrm>
            <a:off x="6260543" y="3417642"/>
            <a:ext cx="326375" cy="345675"/>
            <a:chOff x="1784363" y="3581531"/>
            <a:chExt cx="326375" cy="345675"/>
          </a:xfrm>
        </p:grpSpPr>
        <p:sp>
          <p:nvSpPr>
            <p:cNvPr id="13422" name="Google Shape;13422;p70"/>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0"/>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0"/>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0"/>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0"/>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0"/>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0"/>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0"/>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0"/>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0"/>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0"/>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0"/>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4" name="Google Shape;13434;p70"/>
          <p:cNvGrpSpPr/>
          <p:nvPr/>
        </p:nvGrpSpPr>
        <p:grpSpPr>
          <a:xfrm>
            <a:off x="5522536" y="3417642"/>
            <a:ext cx="296300" cy="345675"/>
            <a:chOff x="1039038" y="4141656"/>
            <a:chExt cx="296300" cy="345675"/>
          </a:xfrm>
        </p:grpSpPr>
        <p:sp>
          <p:nvSpPr>
            <p:cNvPr id="13435" name="Google Shape;13435;p70"/>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0"/>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0"/>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0"/>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0"/>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0"/>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0"/>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70"/>
          <p:cNvGrpSpPr/>
          <p:nvPr/>
        </p:nvGrpSpPr>
        <p:grpSpPr>
          <a:xfrm>
            <a:off x="4805955" y="3417642"/>
            <a:ext cx="342600" cy="345675"/>
            <a:chOff x="5564163" y="2463556"/>
            <a:chExt cx="342600" cy="345675"/>
          </a:xfrm>
        </p:grpSpPr>
        <p:sp>
          <p:nvSpPr>
            <p:cNvPr id="13443" name="Google Shape;13443;p70"/>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0"/>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0"/>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6" name="Google Shape;13446;p70"/>
          <p:cNvGrpSpPr/>
          <p:nvPr/>
        </p:nvGrpSpPr>
        <p:grpSpPr>
          <a:xfrm>
            <a:off x="4795268" y="3991542"/>
            <a:ext cx="363975" cy="330250"/>
            <a:chOff x="2526038" y="1929656"/>
            <a:chExt cx="363975" cy="330250"/>
          </a:xfrm>
        </p:grpSpPr>
        <p:sp>
          <p:nvSpPr>
            <p:cNvPr id="13447" name="Google Shape;13447;p70"/>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0"/>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0"/>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0"/>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0"/>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0"/>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0"/>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0"/>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0"/>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0"/>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0"/>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0"/>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0"/>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70"/>
          <p:cNvGrpSpPr/>
          <p:nvPr/>
        </p:nvGrpSpPr>
        <p:grpSpPr>
          <a:xfrm>
            <a:off x="5497786" y="4000230"/>
            <a:ext cx="345800" cy="312875"/>
            <a:chOff x="1774963" y="1938531"/>
            <a:chExt cx="345800" cy="312875"/>
          </a:xfrm>
        </p:grpSpPr>
        <p:sp>
          <p:nvSpPr>
            <p:cNvPr id="13461" name="Google Shape;13461;p70"/>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0"/>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70"/>
          <p:cNvGrpSpPr/>
          <p:nvPr/>
        </p:nvGrpSpPr>
        <p:grpSpPr>
          <a:xfrm>
            <a:off x="6246268" y="3984005"/>
            <a:ext cx="354925" cy="345325"/>
            <a:chOff x="7786988" y="3022331"/>
            <a:chExt cx="354925" cy="345325"/>
          </a:xfrm>
        </p:grpSpPr>
        <p:sp>
          <p:nvSpPr>
            <p:cNvPr id="13464" name="Google Shape;13464;p70"/>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0"/>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0"/>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0"/>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0"/>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0"/>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0" name="Google Shape;13470;p70"/>
          <p:cNvSpPr/>
          <p:nvPr/>
        </p:nvSpPr>
        <p:spPr>
          <a:xfrm>
            <a:off x="7040605" y="39861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1" name="Google Shape;13471;p70"/>
          <p:cNvGrpSpPr/>
          <p:nvPr/>
        </p:nvGrpSpPr>
        <p:grpSpPr>
          <a:xfrm>
            <a:off x="7736203" y="3984217"/>
            <a:ext cx="358775" cy="344900"/>
            <a:chOff x="1008188" y="1921956"/>
            <a:chExt cx="358775" cy="344900"/>
          </a:xfrm>
        </p:grpSpPr>
        <p:sp>
          <p:nvSpPr>
            <p:cNvPr id="13472" name="Google Shape;13472;p70"/>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0"/>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0"/>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0"/>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0"/>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0"/>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8" name="Google Shape;13478;p70"/>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Laboratory</a:t>
            </a:r>
            <a:endParaRPr sz="1600">
              <a:solidFill>
                <a:srgbClr val="FFFFFF"/>
              </a:solidFill>
            </a:endParaRPr>
          </a:p>
        </p:txBody>
      </p:sp>
      <p:grpSp>
        <p:nvGrpSpPr>
          <p:cNvPr id="13479" name="Google Shape;13479;p70"/>
          <p:cNvGrpSpPr/>
          <p:nvPr/>
        </p:nvGrpSpPr>
        <p:grpSpPr>
          <a:xfrm>
            <a:off x="1744968" y="1765786"/>
            <a:ext cx="432875" cy="345275"/>
            <a:chOff x="2480288" y="2463956"/>
            <a:chExt cx="432875" cy="345275"/>
          </a:xfrm>
        </p:grpSpPr>
        <p:sp>
          <p:nvSpPr>
            <p:cNvPr id="13480" name="Google Shape;13480;p70"/>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0"/>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0"/>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0"/>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0"/>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0"/>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70"/>
          <p:cNvGrpSpPr/>
          <p:nvPr/>
        </p:nvGrpSpPr>
        <p:grpSpPr>
          <a:xfrm>
            <a:off x="2526336" y="1766361"/>
            <a:ext cx="362650" cy="344125"/>
            <a:chOff x="1766613" y="2464331"/>
            <a:chExt cx="362650" cy="344125"/>
          </a:xfrm>
        </p:grpSpPr>
        <p:sp>
          <p:nvSpPr>
            <p:cNvPr id="13487" name="Google Shape;13487;p70"/>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0"/>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0"/>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0"/>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70"/>
          <p:cNvGrpSpPr/>
          <p:nvPr/>
        </p:nvGrpSpPr>
        <p:grpSpPr>
          <a:xfrm>
            <a:off x="3372736" y="1765874"/>
            <a:ext cx="207550" cy="345100"/>
            <a:chOff x="7124238" y="4142231"/>
            <a:chExt cx="207550" cy="345100"/>
          </a:xfrm>
        </p:grpSpPr>
        <p:sp>
          <p:nvSpPr>
            <p:cNvPr id="13492" name="Google Shape;13492;p70"/>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0"/>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0"/>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0"/>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0"/>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70"/>
          <p:cNvGrpSpPr/>
          <p:nvPr/>
        </p:nvGrpSpPr>
        <p:grpSpPr>
          <a:xfrm>
            <a:off x="4043336" y="1770799"/>
            <a:ext cx="355675" cy="335250"/>
            <a:chOff x="1055681" y="2468781"/>
            <a:chExt cx="355675" cy="335250"/>
          </a:xfrm>
        </p:grpSpPr>
        <p:sp>
          <p:nvSpPr>
            <p:cNvPr id="13498" name="Google Shape;13498;p70"/>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0"/>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0"/>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0"/>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0"/>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70"/>
          <p:cNvGrpSpPr/>
          <p:nvPr/>
        </p:nvGrpSpPr>
        <p:grpSpPr>
          <a:xfrm>
            <a:off x="4045636" y="2334212"/>
            <a:ext cx="351075" cy="314925"/>
            <a:chOff x="2532763" y="3037481"/>
            <a:chExt cx="351075" cy="314925"/>
          </a:xfrm>
        </p:grpSpPr>
        <p:sp>
          <p:nvSpPr>
            <p:cNvPr id="13504" name="Google Shape;13504;p70"/>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0"/>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0"/>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0"/>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0"/>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0"/>
          <p:cNvSpPr/>
          <p:nvPr/>
        </p:nvSpPr>
        <p:spPr>
          <a:xfrm>
            <a:off x="3307911" y="23187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0" name="Google Shape;13510;p70"/>
          <p:cNvGrpSpPr/>
          <p:nvPr/>
        </p:nvGrpSpPr>
        <p:grpSpPr>
          <a:xfrm>
            <a:off x="2527111" y="2317875"/>
            <a:ext cx="361100" cy="347600"/>
            <a:chOff x="1767388" y="3021206"/>
            <a:chExt cx="361100" cy="347600"/>
          </a:xfrm>
        </p:grpSpPr>
        <p:sp>
          <p:nvSpPr>
            <p:cNvPr id="13511" name="Google Shape;13511;p70"/>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0"/>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0"/>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0"/>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70"/>
          <p:cNvGrpSpPr/>
          <p:nvPr/>
        </p:nvGrpSpPr>
        <p:grpSpPr>
          <a:xfrm>
            <a:off x="1782055" y="2319825"/>
            <a:ext cx="358700" cy="343700"/>
            <a:chOff x="1002088" y="3024131"/>
            <a:chExt cx="358700" cy="343700"/>
          </a:xfrm>
        </p:grpSpPr>
        <p:sp>
          <p:nvSpPr>
            <p:cNvPr id="13516" name="Google Shape;13516;p70"/>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0"/>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0"/>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0"/>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0"/>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0"/>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0"/>
          <p:cNvGrpSpPr/>
          <p:nvPr/>
        </p:nvGrpSpPr>
        <p:grpSpPr>
          <a:xfrm>
            <a:off x="1047722" y="2318837"/>
            <a:ext cx="337825" cy="345675"/>
            <a:chOff x="1014488" y="3581531"/>
            <a:chExt cx="337825" cy="345675"/>
          </a:xfrm>
        </p:grpSpPr>
        <p:sp>
          <p:nvSpPr>
            <p:cNvPr id="13523" name="Google Shape;13523;p70"/>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0"/>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0"/>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0"/>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0"/>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0"/>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0"/>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0"/>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1" name="Google Shape;13531;p70"/>
          <p:cNvGrpSpPr/>
          <p:nvPr/>
        </p:nvGrpSpPr>
        <p:grpSpPr>
          <a:xfrm>
            <a:off x="1070034" y="2850724"/>
            <a:ext cx="293200" cy="345675"/>
            <a:chOff x="2561313" y="4141656"/>
            <a:chExt cx="293200" cy="345675"/>
          </a:xfrm>
        </p:grpSpPr>
        <p:sp>
          <p:nvSpPr>
            <p:cNvPr id="13532" name="Google Shape;13532;p70"/>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0"/>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0"/>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0"/>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0"/>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0"/>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0"/>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0"/>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70"/>
          <p:cNvGrpSpPr/>
          <p:nvPr/>
        </p:nvGrpSpPr>
        <p:grpSpPr>
          <a:xfrm>
            <a:off x="1787018" y="2850824"/>
            <a:ext cx="348775" cy="345475"/>
            <a:chOff x="7790063" y="1921756"/>
            <a:chExt cx="348775" cy="345475"/>
          </a:xfrm>
        </p:grpSpPr>
        <p:sp>
          <p:nvSpPr>
            <p:cNvPr id="13541" name="Google Shape;13541;p70"/>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0"/>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70"/>
          <p:cNvGrpSpPr/>
          <p:nvPr/>
        </p:nvGrpSpPr>
        <p:grpSpPr>
          <a:xfrm>
            <a:off x="2550636" y="2850724"/>
            <a:ext cx="314050" cy="345675"/>
            <a:chOff x="6329538" y="3581531"/>
            <a:chExt cx="314050" cy="345675"/>
          </a:xfrm>
        </p:grpSpPr>
        <p:sp>
          <p:nvSpPr>
            <p:cNvPr id="13544" name="Google Shape;13544;p70"/>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0"/>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0"/>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70"/>
          <p:cNvGrpSpPr/>
          <p:nvPr/>
        </p:nvGrpSpPr>
        <p:grpSpPr>
          <a:xfrm>
            <a:off x="3302511" y="2858799"/>
            <a:ext cx="348000" cy="329525"/>
            <a:chOff x="7054788" y="1930381"/>
            <a:chExt cx="348000" cy="329525"/>
          </a:xfrm>
        </p:grpSpPr>
        <p:sp>
          <p:nvSpPr>
            <p:cNvPr id="13548" name="Google Shape;13548;p70"/>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0"/>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0"/>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70"/>
          <p:cNvGrpSpPr/>
          <p:nvPr/>
        </p:nvGrpSpPr>
        <p:grpSpPr>
          <a:xfrm>
            <a:off x="4070323" y="2850724"/>
            <a:ext cx="301700" cy="345675"/>
            <a:chOff x="5584988" y="4141656"/>
            <a:chExt cx="301700" cy="345675"/>
          </a:xfrm>
        </p:grpSpPr>
        <p:sp>
          <p:nvSpPr>
            <p:cNvPr id="13552" name="Google Shape;13552;p70"/>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0"/>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0"/>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0"/>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0"/>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0"/>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0"/>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70"/>
          <p:cNvGrpSpPr/>
          <p:nvPr/>
        </p:nvGrpSpPr>
        <p:grpSpPr>
          <a:xfrm>
            <a:off x="4057973" y="3418117"/>
            <a:ext cx="326400" cy="344725"/>
            <a:chOff x="7065588" y="3581531"/>
            <a:chExt cx="326400" cy="344725"/>
          </a:xfrm>
        </p:grpSpPr>
        <p:sp>
          <p:nvSpPr>
            <p:cNvPr id="13560" name="Google Shape;13560;p70"/>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0"/>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0"/>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0"/>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70"/>
          <p:cNvGrpSpPr/>
          <p:nvPr/>
        </p:nvGrpSpPr>
        <p:grpSpPr>
          <a:xfrm>
            <a:off x="3303674" y="3418005"/>
            <a:ext cx="345675" cy="344950"/>
            <a:chOff x="3294263" y="3582256"/>
            <a:chExt cx="345675" cy="344950"/>
          </a:xfrm>
        </p:grpSpPr>
        <p:sp>
          <p:nvSpPr>
            <p:cNvPr id="13565" name="Google Shape;13565;p70"/>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0"/>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0"/>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0"/>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70"/>
          <p:cNvGrpSpPr/>
          <p:nvPr/>
        </p:nvGrpSpPr>
        <p:grpSpPr>
          <a:xfrm>
            <a:off x="2527499" y="3418230"/>
            <a:ext cx="360325" cy="344500"/>
            <a:chOff x="4038813" y="2463956"/>
            <a:chExt cx="360325" cy="344500"/>
          </a:xfrm>
        </p:grpSpPr>
        <p:grpSp>
          <p:nvGrpSpPr>
            <p:cNvPr id="13570" name="Google Shape;13570;p70"/>
            <p:cNvGrpSpPr/>
            <p:nvPr/>
          </p:nvGrpSpPr>
          <p:grpSpPr>
            <a:xfrm>
              <a:off x="4038813" y="2575656"/>
              <a:ext cx="360325" cy="232800"/>
              <a:chOff x="4038813" y="2575656"/>
              <a:chExt cx="360325" cy="232800"/>
            </a:xfrm>
          </p:grpSpPr>
          <p:sp>
            <p:nvSpPr>
              <p:cNvPr id="13571" name="Google Shape;13571;p70"/>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0"/>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0"/>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0"/>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5" name="Google Shape;13575;p70"/>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0"/>
          <p:cNvGrpSpPr/>
          <p:nvPr/>
        </p:nvGrpSpPr>
        <p:grpSpPr>
          <a:xfrm>
            <a:off x="1859555" y="3417642"/>
            <a:ext cx="203700" cy="345675"/>
            <a:chOff x="7861838" y="4141656"/>
            <a:chExt cx="203700" cy="345675"/>
          </a:xfrm>
        </p:grpSpPr>
        <p:sp>
          <p:nvSpPr>
            <p:cNvPr id="13577" name="Google Shape;13577;p70"/>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0"/>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0"/>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0"/>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1" name="Google Shape;13581;p70"/>
          <p:cNvGrpSpPr/>
          <p:nvPr/>
        </p:nvGrpSpPr>
        <p:grpSpPr>
          <a:xfrm>
            <a:off x="1067709" y="3417542"/>
            <a:ext cx="297850" cy="345875"/>
            <a:chOff x="3318963" y="4141656"/>
            <a:chExt cx="297850" cy="345875"/>
          </a:xfrm>
        </p:grpSpPr>
        <p:sp>
          <p:nvSpPr>
            <p:cNvPr id="13582" name="Google Shape;13582;p70"/>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0"/>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0"/>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0"/>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0"/>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70"/>
          <p:cNvGrpSpPr/>
          <p:nvPr/>
        </p:nvGrpSpPr>
        <p:grpSpPr>
          <a:xfrm>
            <a:off x="1048809" y="3983830"/>
            <a:ext cx="335650" cy="345675"/>
            <a:chOff x="6318738" y="2463556"/>
            <a:chExt cx="335650" cy="345675"/>
          </a:xfrm>
        </p:grpSpPr>
        <p:sp>
          <p:nvSpPr>
            <p:cNvPr id="13588" name="Google Shape;13588;p70"/>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0"/>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0"/>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0"/>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0"/>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0"/>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0"/>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0"/>
          <p:cNvGrpSpPr/>
          <p:nvPr/>
        </p:nvGrpSpPr>
        <p:grpSpPr>
          <a:xfrm>
            <a:off x="1788180" y="3999592"/>
            <a:ext cx="346450" cy="314150"/>
            <a:chOff x="4051938" y="1937256"/>
            <a:chExt cx="346450" cy="314150"/>
          </a:xfrm>
        </p:grpSpPr>
        <p:sp>
          <p:nvSpPr>
            <p:cNvPr id="13596" name="Google Shape;13596;p70"/>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0"/>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8" name="Google Shape;13598;p70"/>
          <p:cNvSpPr/>
          <p:nvPr/>
        </p:nvSpPr>
        <p:spPr>
          <a:xfrm>
            <a:off x="2532899" y="39835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9" name="Google Shape;13599;p70"/>
          <p:cNvGrpSpPr/>
          <p:nvPr/>
        </p:nvGrpSpPr>
        <p:grpSpPr>
          <a:xfrm>
            <a:off x="3302124" y="3983780"/>
            <a:ext cx="348775" cy="345775"/>
            <a:chOff x="3293488" y="1921231"/>
            <a:chExt cx="348775" cy="345775"/>
          </a:xfrm>
        </p:grpSpPr>
        <p:sp>
          <p:nvSpPr>
            <p:cNvPr id="13600" name="Google Shape;13600;p70"/>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0"/>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0"/>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0"/>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70"/>
          <p:cNvGrpSpPr/>
          <p:nvPr/>
        </p:nvGrpSpPr>
        <p:grpSpPr>
          <a:xfrm>
            <a:off x="4095011" y="3984505"/>
            <a:ext cx="252325" cy="344325"/>
            <a:chOff x="6360388" y="4142256"/>
            <a:chExt cx="252325" cy="344325"/>
          </a:xfrm>
        </p:grpSpPr>
        <p:sp>
          <p:nvSpPr>
            <p:cNvPr id="13605" name="Google Shape;13605;p70"/>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0"/>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0"/>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0"/>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9" name="Google Shape;13609;p70"/>
          <p:cNvGrpSpPr/>
          <p:nvPr/>
        </p:nvGrpSpPr>
        <p:grpSpPr>
          <a:xfrm>
            <a:off x="1053047" y="1765586"/>
            <a:ext cx="327175" cy="345675"/>
            <a:chOff x="4058863" y="3580756"/>
            <a:chExt cx="327175" cy="345675"/>
          </a:xfrm>
        </p:grpSpPr>
        <p:sp>
          <p:nvSpPr>
            <p:cNvPr id="13610" name="Google Shape;13610;p70"/>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0"/>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0"/>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0"/>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4" name="Google Shape;13614;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13618"/>
        <p:cNvGrpSpPr/>
        <p:nvPr/>
      </p:nvGrpSpPr>
      <p:grpSpPr>
        <a:xfrm>
          <a:off x="0" y="0"/>
          <a:ext cx="0" cy="0"/>
          <a:chOff x="0" y="0"/>
          <a:chExt cx="0" cy="0"/>
        </a:xfrm>
      </p:grpSpPr>
      <p:grpSp>
        <p:nvGrpSpPr>
          <p:cNvPr id="13619" name="Google Shape;13619;p71"/>
          <p:cNvGrpSpPr/>
          <p:nvPr/>
        </p:nvGrpSpPr>
        <p:grpSpPr>
          <a:xfrm>
            <a:off x="1053441" y="1765913"/>
            <a:ext cx="363425" cy="363425"/>
            <a:chOff x="6243125" y="3052825"/>
            <a:chExt cx="363425" cy="363425"/>
          </a:xfrm>
        </p:grpSpPr>
        <p:sp>
          <p:nvSpPr>
            <p:cNvPr id="13620" name="Google Shape;13620;p71"/>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1"/>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1"/>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1"/>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1"/>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5" name="Google Shape;13625;p71"/>
          <p:cNvGrpSpPr/>
          <p:nvPr/>
        </p:nvGrpSpPr>
        <p:grpSpPr>
          <a:xfrm>
            <a:off x="1704228" y="1765913"/>
            <a:ext cx="387325" cy="363425"/>
            <a:chOff x="5481625" y="3052825"/>
            <a:chExt cx="387325" cy="363425"/>
          </a:xfrm>
        </p:grpSpPr>
        <p:sp>
          <p:nvSpPr>
            <p:cNvPr id="13626" name="Google Shape;13626;p71"/>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1"/>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1"/>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1"/>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1"/>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71"/>
          <p:cNvGrpSpPr/>
          <p:nvPr/>
        </p:nvGrpSpPr>
        <p:grpSpPr>
          <a:xfrm>
            <a:off x="2483616" y="1765575"/>
            <a:ext cx="312900" cy="364100"/>
            <a:chOff x="2518100" y="3601800"/>
            <a:chExt cx="312900" cy="364100"/>
          </a:xfrm>
        </p:grpSpPr>
        <p:sp>
          <p:nvSpPr>
            <p:cNvPr id="13632" name="Google Shape;13632;p71"/>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1"/>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1"/>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1"/>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1"/>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71"/>
          <p:cNvGrpSpPr/>
          <p:nvPr/>
        </p:nvGrpSpPr>
        <p:grpSpPr>
          <a:xfrm>
            <a:off x="3235216" y="1765913"/>
            <a:ext cx="370375" cy="363425"/>
            <a:chOff x="4747100" y="3052825"/>
            <a:chExt cx="370375" cy="363425"/>
          </a:xfrm>
        </p:grpSpPr>
        <p:sp>
          <p:nvSpPr>
            <p:cNvPr id="13638" name="Google Shape;13638;p71"/>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1"/>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1"/>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1"/>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71"/>
          <p:cNvGrpSpPr/>
          <p:nvPr/>
        </p:nvGrpSpPr>
        <p:grpSpPr>
          <a:xfrm>
            <a:off x="4016466" y="1765913"/>
            <a:ext cx="313275" cy="363425"/>
            <a:chOff x="1758900" y="3602950"/>
            <a:chExt cx="313275" cy="363425"/>
          </a:xfrm>
        </p:grpSpPr>
        <p:sp>
          <p:nvSpPr>
            <p:cNvPr id="13643" name="Google Shape;13643;p71"/>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1"/>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1"/>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1"/>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71"/>
          <p:cNvGrpSpPr/>
          <p:nvPr/>
        </p:nvGrpSpPr>
        <p:grpSpPr>
          <a:xfrm>
            <a:off x="4752278" y="1790938"/>
            <a:ext cx="363400" cy="313375"/>
            <a:chOff x="3997175" y="3077525"/>
            <a:chExt cx="363400" cy="313375"/>
          </a:xfrm>
        </p:grpSpPr>
        <p:sp>
          <p:nvSpPr>
            <p:cNvPr id="13648" name="Google Shape;13648;p71"/>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1"/>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1"/>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1"/>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1"/>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1"/>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1"/>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1"/>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1"/>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1"/>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1"/>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1"/>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1"/>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1"/>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1"/>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1"/>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1"/>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1"/>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1"/>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1"/>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71"/>
          <p:cNvGrpSpPr/>
          <p:nvPr/>
        </p:nvGrpSpPr>
        <p:grpSpPr>
          <a:xfrm>
            <a:off x="5465841" y="1765913"/>
            <a:ext cx="363425" cy="363425"/>
            <a:chOff x="3246450" y="3052825"/>
            <a:chExt cx="363425" cy="363425"/>
          </a:xfrm>
        </p:grpSpPr>
        <p:sp>
          <p:nvSpPr>
            <p:cNvPr id="13669" name="Google Shape;13669;p71"/>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1"/>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71"/>
          <p:cNvGrpSpPr/>
          <p:nvPr/>
        </p:nvGrpSpPr>
        <p:grpSpPr>
          <a:xfrm>
            <a:off x="6230822" y="1766300"/>
            <a:ext cx="362650" cy="362650"/>
            <a:chOff x="2492650" y="3053600"/>
            <a:chExt cx="362650" cy="362650"/>
          </a:xfrm>
        </p:grpSpPr>
        <p:sp>
          <p:nvSpPr>
            <p:cNvPr id="13672" name="Google Shape;13672;p71"/>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1"/>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1"/>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1"/>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1"/>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1"/>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1"/>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1"/>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1"/>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1"/>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1"/>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1"/>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71"/>
          <p:cNvGrpSpPr/>
          <p:nvPr/>
        </p:nvGrpSpPr>
        <p:grpSpPr>
          <a:xfrm>
            <a:off x="6957878" y="1766288"/>
            <a:ext cx="363425" cy="362675"/>
            <a:chOff x="1734225" y="3053575"/>
            <a:chExt cx="363425" cy="362675"/>
          </a:xfrm>
        </p:grpSpPr>
        <p:sp>
          <p:nvSpPr>
            <p:cNvPr id="13685" name="Google Shape;13685;p71"/>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1"/>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1"/>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1"/>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1"/>
          <p:cNvGrpSpPr/>
          <p:nvPr/>
        </p:nvGrpSpPr>
        <p:grpSpPr>
          <a:xfrm>
            <a:off x="7729834" y="1766013"/>
            <a:ext cx="363400" cy="363225"/>
            <a:chOff x="975800" y="3053025"/>
            <a:chExt cx="363400" cy="363225"/>
          </a:xfrm>
        </p:grpSpPr>
        <p:sp>
          <p:nvSpPr>
            <p:cNvPr id="13690" name="Google Shape;13690;p71"/>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1"/>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1"/>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1"/>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1"/>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71"/>
          <p:cNvGrpSpPr/>
          <p:nvPr/>
        </p:nvGrpSpPr>
        <p:grpSpPr>
          <a:xfrm>
            <a:off x="7729822" y="2328519"/>
            <a:ext cx="363425" cy="364700"/>
            <a:chOff x="7724500" y="2485750"/>
            <a:chExt cx="363425" cy="364700"/>
          </a:xfrm>
        </p:grpSpPr>
        <p:sp>
          <p:nvSpPr>
            <p:cNvPr id="13696" name="Google Shape;13696;p71"/>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1"/>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1"/>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1"/>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1"/>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1"/>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71"/>
          <p:cNvGrpSpPr/>
          <p:nvPr/>
        </p:nvGrpSpPr>
        <p:grpSpPr>
          <a:xfrm>
            <a:off x="6957878" y="2328869"/>
            <a:ext cx="363425" cy="364000"/>
            <a:chOff x="6979200" y="2485750"/>
            <a:chExt cx="363425" cy="364000"/>
          </a:xfrm>
        </p:grpSpPr>
        <p:sp>
          <p:nvSpPr>
            <p:cNvPr id="13703" name="Google Shape;13703;p71"/>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1"/>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71"/>
          <p:cNvGrpSpPr/>
          <p:nvPr/>
        </p:nvGrpSpPr>
        <p:grpSpPr>
          <a:xfrm>
            <a:off x="6230434" y="2329156"/>
            <a:ext cx="363425" cy="363425"/>
            <a:chOff x="6243125" y="2485750"/>
            <a:chExt cx="363425" cy="363425"/>
          </a:xfrm>
        </p:grpSpPr>
        <p:sp>
          <p:nvSpPr>
            <p:cNvPr id="13706" name="Google Shape;13706;p71"/>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1"/>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1"/>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71"/>
          <p:cNvGrpSpPr/>
          <p:nvPr/>
        </p:nvGrpSpPr>
        <p:grpSpPr>
          <a:xfrm>
            <a:off x="5464866" y="2329156"/>
            <a:ext cx="365375" cy="363425"/>
            <a:chOff x="5495100" y="2485750"/>
            <a:chExt cx="365375" cy="363425"/>
          </a:xfrm>
        </p:grpSpPr>
        <p:sp>
          <p:nvSpPr>
            <p:cNvPr id="13710" name="Google Shape;13710;p71"/>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1"/>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1"/>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1"/>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71"/>
          <p:cNvGrpSpPr/>
          <p:nvPr/>
        </p:nvGrpSpPr>
        <p:grpSpPr>
          <a:xfrm>
            <a:off x="4750178" y="2328656"/>
            <a:ext cx="367600" cy="364425"/>
            <a:chOff x="4744475" y="2485325"/>
            <a:chExt cx="367600" cy="364425"/>
          </a:xfrm>
        </p:grpSpPr>
        <p:sp>
          <p:nvSpPr>
            <p:cNvPr id="13715" name="Google Shape;13715;p71"/>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1"/>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1"/>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1"/>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1"/>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1"/>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1"/>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2" name="Google Shape;13722;p71"/>
          <p:cNvGrpSpPr/>
          <p:nvPr/>
        </p:nvGrpSpPr>
        <p:grpSpPr>
          <a:xfrm>
            <a:off x="3991403" y="2329156"/>
            <a:ext cx="363400" cy="363425"/>
            <a:chOff x="3997175" y="2485750"/>
            <a:chExt cx="363400" cy="363425"/>
          </a:xfrm>
        </p:grpSpPr>
        <p:sp>
          <p:nvSpPr>
            <p:cNvPr id="13723" name="Google Shape;13723;p71"/>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1"/>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1"/>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1"/>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1"/>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1"/>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1"/>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71"/>
          <p:cNvGrpSpPr/>
          <p:nvPr/>
        </p:nvGrpSpPr>
        <p:grpSpPr>
          <a:xfrm>
            <a:off x="3306578" y="2329144"/>
            <a:ext cx="227650" cy="363450"/>
            <a:chOff x="6311025" y="3602925"/>
            <a:chExt cx="227650" cy="363450"/>
          </a:xfrm>
        </p:grpSpPr>
        <p:sp>
          <p:nvSpPr>
            <p:cNvPr id="13731" name="Google Shape;13731;p71"/>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1"/>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1"/>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1"/>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1"/>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1"/>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71"/>
          <p:cNvGrpSpPr/>
          <p:nvPr/>
        </p:nvGrpSpPr>
        <p:grpSpPr>
          <a:xfrm>
            <a:off x="2458741" y="2329156"/>
            <a:ext cx="362650" cy="363425"/>
            <a:chOff x="3247225" y="2485750"/>
            <a:chExt cx="362650" cy="363425"/>
          </a:xfrm>
        </p:grpSpPr>
        <p:sp>
          <p:nvSpPr>
            <p:cNvPr id="13738" name="Google Shape;13738;p71"/>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1"/>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1"/>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1"/>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1"/>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1"/>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1"/>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1"/>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1"/>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1"/>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8" name="Google Shape;13748;p71"/>
          <p:cNvGrpSpPr/>
          <p:nvPr/>
        </p:nvGrpSpPr>
        <p:grpSpPr>
          <a:xfrm>
            <a:off x="1716178" y="2329156"/>
            <a:ext cx="363425" cy="363425"/>
            <a:chOff x="2492650" y="2485750"/>
            <a:chExt cx="363425" cy="363425"/>
          </a:xfrm>
        </p:grpSpPr>
        <p:sp>
          <p:nvSpPr>
            <p:cNvPr id="13749" name="Google Shape;13749;p71"/>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1"/>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1"/>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1"/>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1"/>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4" name="Google Shape;13754;p71"/>
          <p:cNvGrpSpPr/>
          <p:nvPr/>
        </p:nvGrpSpPr>
        <p:grpSpPr>
          <a:xfrm>
            <a:off x="1049203" y="2329544"/>
            <a:ext cx="371900" cy="362650"/>
            <a:chOff x="1734225" y="2485750"/>
            <a:chExt cx="371900" cy="362650"/>
          </a:xfrm>
        </p:grpSpPr>
        <p:sp>
          <p:nvSpPr>
            <p:cNvPr id="13755" name="Google Shape;13755;p71"/>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1"/>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1"/>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71"/>
          <p:cNvGrpSpPr/>
          <p:nvPr/>
        </p:nvGrpSpPr>
        <p:grpSpPr>
          <a:xfrm>
            <a:off x="1053453" y="2935221"/>
            <a:ext cx="363400" cy="364000"/>
            <a:chOff x="975800" y="2485750"/>
            <a:chExt cx="363400" cy="364000"/>
          </a:xfrm>
        </p:grpSpPr>
        <p:sp>
          <p:nvSpPr>
            <p:cNvPr id="13759" name="Google Shape;13759;p71"/>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1"/>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1"/>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1"/>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1"/>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1"/>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1"/>
          <p:cNvGrpSpPr/>
          <p:nvPr/>
        </p:nvGrpSpPr>
        <p:grpSpPr>
          <a:xfrm>
            <a:off x="1715416" y="2935421"/>
            <a:ext cx="364950" cy="363600"/>
            <a:chOff x="7722975" y="4171400"/>
            <a:chExt cx="364950" cy="363600"/>
          </a:xfrm>
        </p:grpSpPr>
        <p:sp>
          <p:nvSpPr>
            <p:cNvPr id="13766" name="Google Shape;13766;p71"/>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1"/>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1"/>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1"/>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1"/>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1"/>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1"/>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1"/>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71"/>
          <p:cNvGrpSpPr/>
          <p:nvPr/>
        </p:nvGrpSpPr>
        <p:grpSpPr>
          <a:xfrm>
            <a:off x="2458353" y="2935508"/>
            <a:ext cx="363425" cy="363425"/>
            <a:chOff x="6979200" y="4171575"/>
            <a:chExt cx="363425" cy="363425"/>
          </a:xfrm>
        </p:grpSpPr>
        <p:sp>
          <p:nvSpPr>
            <p:cNvPr id="13775" name="Google Shape;13775;p71"/>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1"/>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1"/>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71"/>
          <p:cNvGrpSpPr/>
          <p:nvPr/>
        </p:nvGrpSpPr>
        <p:grpSpPr>
          <a:xfrm>
            <a:off x="3317391" y="2935121"/>
            <a:ext cx="206025" cy="364200"/>
            <a:chOff x="7057900" y="3602175"/>
            <a:chExt cx="206025" cy="364200"/>
          </a:xfrm>
        </p:grpSpPr>
        <p:sp>
          <p:nvSpPr>
            <p:cNvPr id="13779" name="Google Shape;13779;p71"/>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1"/>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1"/>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1"/>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1"/>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71"/>
          <p:cNvGrpSpPr/>
          <p:nvPr/>
        </p:nvGrpSpPr>
        <p:grpSpPr>
          <a:xfrm>
            <a:off x="3991391" y="2935508"/>
            <a:ext cx="363425" cy="363425"/>
            <a:chOff x="6242375" y="4171575"/>
            <a:chExt cx="363425" cy="363425"/>
          </a:xfrm>
        </p:grpSpPr>
        <p:sp>
          <p:nvSpPr>
            <p:cNvPr id="13785" name="Google Shape;13785;p71"/>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1"/>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1"/>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1"/>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1"/>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0" name="Google Shape;13790;p71"/>
          <p:cNvGrpSpPr/>
          <p:nvPr/>
        </p:nvGrpSpPr>
        <p:grpSpPr>
          <a:xfrm>
            <a:off x="4752266" y="2935508"/>
            <a:ext cx="363425" cy="363425"/>
            <a:chOff x="5497050" y="4171575"/>
            <a:chExt cx="363425" cy="363425"/>
          </a:xfrm>
        </p:grpSpPr>
        <p:sp>
          <p:nvSpPr>
            <p:cNvPr id="13791" name="Google Shape;13791;p71"/>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1"/>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1"/>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71"/>
          <p:cNvGrpSpPr/>
          <p:nvPr/>
        </p:nvGrpSpPr>
        <p:grpSpPr>
          <a:xfrm>
            <a:off x="5465841" y="2960958"/>
            <a:ext cx="363425" cy="312525"/>
            <a:chOff x="4747100" y="4197050"/>
            <a:chExt cx="363425" cy="312525"/>
          </a:xfrm>
        </p:grpSpPr>
        <p:sp>
          <p:nvSpPr>
            <p:cNvPr id="13795" name="Google Shape;13795;p71"/>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1"/>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1"/>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1"/>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1"/>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0" name="Google Shape;13800;p71"/>
          <p:cNvGrpSpPr/>
          <p:nvPr/>
        </p:nvGrpSpPr>
        <p:grpSpPr>
          <a:xfrm>
            <a:off x="6200834" y="2935471"/>
            <a:ext cx="422625" cy="363500"/>
            <a:chOff x="3971700" y="4171500"/>
            <a:chExt cx="422625" cy="363500"/>
          </a:xfrm>
        </p:grpSpPr>
        <p:sp>
          <p:nvSpPr>
            <p:cNvPr id="13801" name="Google Shape;13801;p71"/>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1"/>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1"/>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1"/>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1"/>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6" name="Google Shape;13806;p71"/>
          <p:cNvGrpSpPr/>
          <p:nvPr/>
        </p:nvGrpSpPr>
        <p:grpSpPr>
          <a:xfrm>
            <a:off x="6958266" y="2960971"/>
            <a:ext cx="362650" cy="312500"/>
            <a:chOff x="3247225" y="4197050"/>
            <a:chExt cx="362650" cy="312500"/>
          </a:xfrm>
        </p:grpSpPr>
        <p:sp>
          <p:nvSpPr>
            <p:cNvPr id="13807" name="Google Shape;13807;p71"/>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1"/>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1"/>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1"/>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1"/>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1"/>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1"/>
          <p:cNvGrpSpPr/>
          <p:nvPr/>
        </p:nvGrpSpPr>
        <p:grpSpPr>
          <a:xfrm>
            <a:off x="7728272" y="2935508"/>
            <a:ext cx="366525" cy="363425"/>
            <a:chOff x="2491100" y="4171575"/>
            <a:chExt cx="366525" cy="363425"/>
          </a:xfrm>
        </p:grpSpPr>
        <p:sp>
          <p:nvSpPr>
            <p:cNvPr id="13814" name="Google Shape;13814;p71"/>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1"/>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1"/>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1"/>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1"/>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1"/>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1"/>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1" name="Google Shape;13821;p71"/>
          <p:cNvGrpSpPr/>
          <p:nvPr/>
        </p:nvGrpSpPr>
        <p:grpSpPr>
          <a:xfrm>
            <a:off x="7729822" y="3454994"/>
            <a:ext cx="363425" cy="363225"/>
            <a:chOff x="1734225" y="4171575"/>
            <a:chExt cx="363425" cy="363225"/>
          </a:xfrm>
        </p:grpSpPr>
        <p:sp>
          <p:nvSpPr>
            <p:cNvPr id="13822" name="Google Shape;13822;p71"/>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1"/>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1"/>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1"/>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1"/>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1"/>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1"/>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1"/>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1"/>
          <p:cNvGrpSpPr/>
          <p:nvPr/>
        </p:nvGrpSpPr>
        <p:grpSpPr>
          <a:xfrm>
            <a:off x="6230447" y="3480306"/>
            <a:ext cx="363400" cy="312600"/>
            <a:chOff x="975800" y="4197050"/>
            <a:chExt cx="363400" cy="312600"/>
          </a:xfrm>
        </p:grpSpPr>
        <p:sp>
          <p:nvSpPr>
            <p:cNvPr id="13831" name="Google Shape;13831;p71"/>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1"/>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1"/>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1"/>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1"/>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1"/>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1"/>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1"/>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1"/>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71"/>
          <p:cNvGrpSpPr/>
          <p:nvPr/>
        </p:nvGrpSpPr>
        <p:grpSpPr>
          <a:xfrm>
            <a:off x="5502491" y="3454606"/>
            <a:ext cx="290125" cy="364000"/>
            <a:chOff x="5523275" y="3601800"/>
            <a:chExt cx="290125" cy="364000"/>
          </a:xfrm>
        </p:grpSpPr>
        <p:sp>
          <p:nvSpPr>
            <p:cNvPr id="13841" name="Google Shape;13841;p71"/>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1"/>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3" name="Google Shape;13843;p71"/>
          <p:cNvGrpSpPr/>
          <p:nvPr/>
        </p:nvGrpSpPr>
        <p:grpSpPr>
          <a:xfrm>
            <a:off x="6957878" y="3480344"/>
            <a:ext cx="363425" cy="312525"/>
            <a:chOff x="7724500" y="1950300"/>
            <a:chExt cx="363425" cy="312525"/>
          </a:xfrm>
        </p:grpSpPr>
        <p:sp>
          <p:nvSpPr>
            <p:cNvPr id="13844" name="Google Shape;13844;p71"/>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1"/>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1"/>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1"/>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1"/>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71"/>
          <p:cNvGrpSpPr/>
          <p:nvPr/>
        </p:nvGrpSpPr>
        <p:grpSpPr>
          <a:xfrm>
            <a:off x="4771941" y="3454069"/>
            <a:ext cx="324075" cy="365075"/>
            <a:chOff x="4775650" y="3601675"/>
            <a:chExt cx="324075" cy="365075"/>
          </a:xfrm>
        </p:grpSpPr>
        <p:sp>
          <p:nvSpPr>
            <p:cNvPr id="13850" name="Google Shape;13850;p71"/>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1"/>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1"/>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1"/>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4" name="Google Shape;13854;p71"/>
          <p:cNvGrpSpPr/>
          <p:nvPr/>
        </p:nvGrpSpPr>
        <p:grpSpPr>
          <a:xfrm>
            <a:off x="3991016" y="3480319"/>
            <a:ext cx="364175" cy="312575"/>
            <a:chOff x="6979200" y="1950250"/>
            <a:chExt cx="364175" cy="312575"/>
          </a:xfrm>
        </p:grpSpPr>
        <p:sp>
          <p:nvSpPr>
            <p:cNvPr id="13855" name="Google Shape;13855;p71"/>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1"/>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1"/>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1"/>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1"/>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1"/>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1"/>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1"/>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1"/>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1"/>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5" name="Google Shape;13865;p71"/>
          <p:cNvGrpSpPr/>
          <p:nvPr/>
        </p:nvGrpSpPr>
        <p:grpSpPr>
          <a:xfrm>
            <a:off x="3234453" y="3454519"/>
            <a:ext cx="371900" cy="364175"/>
            <a:chOff x="6242375" y="1924850"/>
            <a:chExt cx="371900" cy="364175"/>
          </a:xfrm>
        </p:grpSpPr>
        <p:sp>
          <p:nvSpPr>
            <p:cNvPr id="13866" name="Google Shape;13866;p71"/>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1"/>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1"/>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9" name="Google Shape;13869;p71"/>
          <p:cNvGrpSpPr/>
          <p:nvPr/>
        </p:nvGrpSpPr>
        <p:grpSpPr>
          <a:xfrm>
            <a:off x="2458353" y="3454906"/>
            <a:ext cx="363425" cy="363400"/>
            <a:chOff x="5497050" y="1924850"/>
            <a:chExt cx="363425" cy="363400"/>
          </a:xfrm>
        </p:grpSpPr>
        <p:sp>
          <p:nvSpPr>
            <p:cNvPr id="13870" name="Google Shape;13870;p71"/>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1"/>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1"/>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1"/>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1"/>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1"/>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1"/>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1"/>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1"/>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1"/>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71"/>
          <p:cNvGrpSpPr/>
          <p:nvPr/>
        </p:nvGrpSpPr>
        <p:grpSpPr>
          <a:xfrm>
            <a:off x="1695578" y="3454981"/>
            <a:ext cx="404625" cy="363250"/>
            <a:chOff x="4736000" y="1924850"/>
            <a:chExt cx="404625" cy="363250"/>
          </a:xfrm>
        </p:grpSpPr>
        <p:sp>
          <p:nvSpPr>
            <p:cNvPr id="13881" name="Google Shape;13881;p71"/>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1"/>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1"/>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1"/>
          <p:cNvGrpSpPr/>
          <p:nvPr/>
        </p:nvGrpSpPr>
        <p:grpSpPr>
          <a:xfrm>
            <a:off x="1100116" y="3454644"/>
            <a:ext cx="270075" cy="363925"/>
            <a:chOff x="4043450" y="3602175"/>
            <a:chExt cx="270075" cy="363925"/>
          </a:xfrm>
        </p:grpSpPr>
        <p:sp>
          <p:nvSpPr>
            <p:cNvPr id="13885" name="Google Shape;13885;p71"/>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1"/>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1"/>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1"/>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1"/>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1"/>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1"/>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71"/>
          <p:cNvGrpSpPr/>
          <p:nvPr/>
        </p:nvGrpSpPr>
        <p:grpSpPr>
          <a:xfrm>
            <a:off x="1053453" y="4013725"/>
            <a:ext cx="363400" cy="237175"/>
            <a:chOff x="3997175" y="1988000"/>
            <a:chExt cx="363400" cy="237175"/>
          </a:xfrm>
        </p:grpSpPr>
        <p:sp>
          <p:nvSpPr>
            <p:cNvPr id="13893" name="Google Shape;13893;p71"/>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1"/>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5" name="Google Shape;13895;p71"/>
          <p:cNvGrpSpPr/>
          <p:nvPr/>
        </p:nvGrpSpPr>
        <p:grpSpPr>
          <a:xfrm>
            <a:off x="1730841" y="3950600"/>
            <a:ext cx="334100" cy="363425"/>
            <a:chOff x="6994625" y="3052825"/>
            <a:chExt cx="334100" cy="363425"/>
          </a:xfrm>
        </p:grpSpPr>
        <p:sp>
          <p:nvSpPr>
            <p:cNvPr id="13896" name="Google Shape;13896;p71"/>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1"/>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1"/>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1"/>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1"/>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1"/>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1"/>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71"/>
          <p:cNvGrpSpPr/>
          <p:nvPr/>
        </p:nvGrpSpPr>
        <p:grpSpPr>
          <a:xfrm>
            <a:off x="2505041" y="3950988"/>
            <a:ext cx="270050" cy="362650"/>
            <a:chOff x="3293525" y="3602950"/>
            <a:chExt cx="270050" cy="362650"/>
          </a:xfrm>
        </p:grpSpPr>
        <p:sp>
          <p:nvSpPr>
            <p:cNvPr id="13904" name="Google Shape;13904;p71"/>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1"/>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1"/>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71"/>
          <p:cNvGrpSpPr/>
          <p:nvPr/>
        </p:nvGrpSpPr>
        <p:grpSpPr>
          <a:xfrm>
            <a:off x="3235578" y="3949825"/>
            <a:ext cx="369650" cy="364975"/>
            <a:chOff x="3243825" y="1923675"/>
            <a:chExt cx="369650" cy="364975"/>
          </a:xfrm>
        </p:grpSpPr>
        <p:sp>
          <p:nvSpPr>
            <p:cNvPr id="13908" name="Google Shape;13908;p71"/>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1"/>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1"/>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1"/>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1"/>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1"/>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1"/>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1"/>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1"/>
          <p:cNvGrpSpPr/>
          <p:nvPr/>
        </p:nvGrpSpPr>
        <p:grpSpPr>
          <a:xfrm>
            <a:off x="4009278" y="3950125"/>
            <a:ext cx="327650" cy="364375"/>
            <a:chOff x="992000" y="3602375"/>
            <a:chExt cx="327650" cy="364375"/>
          </a:xfrm>
        </p:grpSpPr>
        <p:sp>
          <p:nvSpPr>
            <p:cNvPr id="13917" name="Google Shape;13917;p71"/>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1"/>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71"/>
          <p:cNvGrpSpPr/>
          <p:nvPr/>
        </p:nvGrpSpPr>
        <p:grpSpPr>
          <a:xfrm>
            <a:off x="4752266" y="3976013"/>
            <a:ext cx="363425" cy="312600"/>
            <a:chOff x="2492650" y="1950300"/>
            <a:chExt cx="363425" cy="312600"/>
          </a:xfrm>
        </p:grpSpPr>
        <p:sp>
          <p:nvSpPr>
            <p:cNvPr id="13920" name="Google Shape;13920;p71"/>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1"/>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1"/>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1"/>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1"/>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1"/>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1"/>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1"/>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71"/>
          <p:cNvGrpSpPr/>
          <p:nvPr/>
        </p:nvGrpSpPr>
        <p:grpSpPr>
          <a:xfrm>
            <a:off x="5463741" y="3950175"/>
            <a:ext cx="367625" cy="364275"/>
            <a:chOff x="1732675" y="1924750"/>
            <a:chExt cx="367625" cy="364275"/>
          </a:xfrm>
        </p:grpSpPr>
        <p:sp>
          <p:nvSpPr>
            <p:cNvPr id="13929" name="Google Shape;13929;p71"/>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1"/>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71"/>
          <p:cNvGrpSpPr/>
          <p:nvPr/>
        </p:nvGrpSpPr>
        <p:grpSpPr>
          <a:xfrm>
            <a:off x="6256284" y="3950613"/>
            <a:ext cx="311725" cy="363400"/>
            <a:chOff x="7749975" y="3052825"/>
            <a:chExt cx="311725" cy="363400"/>
          </a:xfrm>
        </p:grpSpPr>
        <p:sp>
          <p:nvSpPr>
            <p:cNvPr id="13932" name="Google Shape;13932;p71"/>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1"/>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1"/>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1"/>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1"/>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1"/>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71"/>
          <p:cNvGrpSpPr/>
          <p:nvPr/>
        </p:nvGrpSpPr>
        <p:grpSpPr>
          <a:xfrm>
            <a:off x="6954016" y="3950500"/>
            <a:ext cx="371150" cy="363625"/>
            <a:chOff x="7724500" y="3602750"/>
            <a:chExt cx="371150" cy="363625"/>
          </a:xfrm>
        </p:grpSpPr>
        <p:sp>
          <p:nvSpPr>
            <p:cNvPr id="13939" name="Google Shape;13939;p71"/>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1"/>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71"/>
          <p:cNvGrpSpPr/>
          <p:nvPr/>
        </p:nvGrpSpPr>
        <p:grpSpPr>
          <a:xfrm>
            <a:off x="7729834" y="3950975"/>
            <a:ext cx="363400" cy="362675"/>
            <a:chOff x="975800" y="1925575"/>
            <a:chExt cx="363400" cy="362675"/>
          </a:xfrm>
        </p:grpSpPr>
        <p:sp>
          <p:nvSpPr>
            <p:cNvPr id="13942" name="Google Shape;13942;p71"/>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1"/>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1"/>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1"/>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1"/>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7" name="Google Shape;13947;p71"/>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Goals &amp; Results</a:t>
            </a:r>
            <a:endParaRPr sz="1600">
              <a:solidFill>
                <a:srgbClr val="FFFFFF"/>
              </a:solidFill>
            </a:endParaRPr>
          </a:p>
        </p:txBody>
      </p:sp>
      <p:sp>
        <p:nvSpPr>
          <p:cNvPr id="13948" name="Google Shape;13948;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14" name="Google Shape;285;p32"/>
          <p:cNvSpPr txBox="1">
            <a:spLocks noGrp="1"/>
          </p:cNvSpPr>
          <p:nvPr>
            <p:ph type="subTitle" idx="1"/>
          </p:nvPr>
        </p:nvSpPr>
        <p:spPr>
          <a:xfrm>
            <a:off x="719987" y="3306258"/>
            <a:ext cx="6010821" cy="421800"/>
          </a:xfrm>
          <a:prstGeom prst="rect">
            <a:avLst/>
          </a:prstGeom>
        </p:spPr>
        <p:txBody>
          <a:bodyPr spcFirstLastPara="1" wrap="square" lIns="91425" tIns="91425" rIns="91425" bIns="91425" anchor="ctr" anchorCtr="0">
            <a:noAutofit/>
          </a:bodyPr>
          <a:lstStyle/>
          <a:p>
            <a:pPr marL="0" indent="0"/>
            <a:r>
              <a:rPr lang="en" sz="2200" dirty="0">
                <a:solidFill>
                  <a:schemeClr val="accent2"/>
                </a:solidFill>
                <a:latin typeface="Quantico"/>
                <a:ea typeface="Quantico"/>
                <a:cs typeface="Quantico"/>
              </a:rPr>
              <a:t>* </a:t>
            </a:r>
            <a:r>
              <a:rPr lang="en" sz="2200" dirty="0">
                <a:latin typeface="Quantico"/>
                <a:ea typeface="Quantico"/>
                <a:cs typeface="Quantico"/>
              </a:rPr>
              <a:t>Executa sempre da mesma maneira.</a:t>
            </a:r>
            <a:endParaRPr sz="2200" dirty="0">
              <a:latin typeface="Quantico"/>
              <a:ea typeface="Quantico"/>
              <a:cs typeface="Quantico"/>
            </a:endParaRPr>
          </a:p>
        </p:txBody>
      </p:sp>
      <p:sp>
        <p:nvSpPr>
          <p:cNvPr id="13" name="Google Shape;285;p32"/>
          <p:cNvSpPr txBox="1">
            <a:spLocks noGrp="1"/>
          </p:cNvSpPr>
          <p:nvPr>
            <p:ph type="subTitle" idx="2"/>
          </p:nvPr>
        </p:nvSpPr>
        <p:spPr>
          <a:xfrm>
            <a:off x="719987" y="2807884"/>
            <a:ext cx="5770189"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Entrada e saída conhecidas.</a:t>
            </a:r>
            <a:endParaRPr sz="2200" dirty="0">
              <a:latin typeface="Quantico"/>
              <a:ea typeface="Quantico"/>
              <a:cs typeface="Quantico"/>
              <a:sym typeface="Quantico"/>
            </a:endParaRPr>
          </a:p>
        </p:txBody>
      </p:sp>
      <p:sp>
        <p:nvSpPr>
          <p:cNvPr id="12" name="Google Shape;285;p32"/>
          <p:cNvSpPr txBox="1">
            <a:spLocks noGrp="1"/>
          </p:cNvSpPr>
          <p:nvPr>
            <p:ph type="subTitle" idx="3"/>
          </p:nvPr>
        </p:nvSpPr>
        <p:spPr>
          <a:xfrm>
            <a:off x="719988" y="2324209"/>
            <a:ext cx="4114392"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en" dirty="0"/>
              <a:t>Algoritmo de passos finitos.</a:t>
            </a:r>
            <a:endParaRPr dirty="0"/>
          </a:p>
        </p:txBody>
      </p:sp>
      <p:sp>
        <p:nvSpPr>
          <p:cNvPr id="285" name="Google Shape;285;p32"/>
          <p:cNvSpPr txBox="1">
            <a:spLocks noGrp="1"/>
          </p:cNvSpPr>
          <p:nvPr>
            <p:ph type="subTitle" idx="4"/>
          </p:nvPr>
        </p:nvSpPr>
        <p:spPr>
          <a:xfrm>
            <a:off x="719988" y="1848137"/>
            <a:ext cx="4114392"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en" dirty="0"/>
              <a:t>Código que testa código.</a:t>
            </a:r>
            <a:endParaRPr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Introdução </a:t>
            </a:r>
            <a:r>
              <a:rPr lang="en" dirty="0">
                <a:solidFill>
                  <a:schemeClr val="lt2"/>
                </a:solidFill>
              </a:rPr>
              <a:t>/&gt;</a:t>
            </a:r>
            <a:endParaRPr dirty="0"/>
          </a:p>
        </p:txBody>
      </p:sp>
      <p:sp>
        <p:nvSpPr>
          <p:cNvPr id="8" name="Google Shape;285;p32"/>
          <p:cNvSpPr txBox="1">
            <a:spLocks/>
          </p:cNvSpPr>
          <p:nvPr/>
        </p:nvSpPr>
        <p:spPr>
          <a:xfrm>
            <a:off x="719987" y="3789933"/>
            <a:ext cx="5178924" cy="42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000"/>
              <a:buFont typeface="Arial"/>
              <a:buNone/>
              <a:defRPr sz="2200" b="0" i="0" u="none" strike="noStrike" cap="none">
                <a:solidFill>
                  <a:schemeClr val="dk1"/>
                </a:solidFill>
                <a:latin typeface="Quantico"/>
                <a:ea typeface="Quantico"/>
                <a:cs typeface="Quantico"/>
                <a:sym typeface="Quantico"/>
              </a:defRPr>
            </a:lvl1pPr>
            <a:lvl2pPr marL="914400" marR="0" lvl="1"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2pPr>
            <a:lvl3pPr marL="1371600" marR="0" lvl="2"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L="2286000" marR="0" lvl="4"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L="2743200" marR="0" lvl="5"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L="3200400" marR="0" lvl="6"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L="3657600" marR="0" lvl="7"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L="4114800" marR="0" lvl="8" indent="-304800" algn="ctr" rtl="0">
              <a:lnSpc>
                <a:spcPct val="10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pPr marL="0" indent="0"/>
            <a:r>
              <a:rPr lang="pt-BR" dirty="0">
                <a:solidFill>
                  <a:schemeClr val="accent2"/>
                </a:solidFill>
              </a:rPr>
              <a:t>* </a:t>
            </a:r>
            <a:r>
              <a:rPr lang="pt-BR" dirty="0"/>
              <a:t>Não deve depender de outros cenários.</a:t>
            </a:r>
          </a:p>
        </p:txBody>
      </p:sp>
    </p:spTree>
    <p:extLst>
      <p:ext uri="{BB962C8B-B14F-4D97-AF65-F5344CB8AC3E}">
        <p14:creationId xmlns:p14="http://schemas.microsoft.com/office/powerpoint/2010/main" val="9982359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13952"/>
        <p:cNvGrpSpPr/>
        <p:nvPr/>
      </p:nvGrpSpPr>
      <p:grpSpPr>
        <a:xfrm>
          <a:off x="0" y="0"/>
          <a:ext cx="0" cy="0"/>
          <a:chOff x="0" y="0"/>
          <a:chExt cx="0" cy="0"/>
        </a:xfrm>
      </p:grpSpPr>
      <p:sp>
        <p:nvSpPr>
          <p:cNvPr id="13953" name="Google Shape;13953;p72"/>
          <p:cNvSpPr/>
          <p:nvPr/>
        </p:nvSpPr>
        <p:spPr>
          <a:xfrm>
            <a:off x="1042814" y="1767791"/>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4" name="Google Shape;13954;p72"/>
          <p:cNvGrpSpPr/>
          <p:nvPr/>
        </p:nvGrpSpPr>
        <p:grpSpPr>
          <a:xfrm>
            <a:off x="2541660" y="1767756"/>
            <a:ext cx="356737" cy="353239"/>
            <a:chOff x="3192838" y="1931233"/>
            <a:chExt cx="298300" cy="295375"/>
          </a:xfrm>
        </p:grpSpPr>
        <p:sp>
          <p:nvSpPr>
            <p:cNvPr id="13955" name="Google Shape;13955;p72"/>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2"/>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2"/>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2"/>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2"/>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2"/>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2"/>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2"/>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2"/>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2"/>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2"/>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2"/>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2"/>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2"/>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2"/>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2"/>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2"/>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2"/>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2"/>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2"/>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2"/>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2"/>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2"/>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2"/>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72"/>
          <p:cNvGrpSpPr/>
          <p:nvPr/>
        </p:nvGrpSpPr>
        <p:grpSpPr>
          <a:xfrm>
            <a:off x="3272905" y="1766411"/>
            <a:ext cx="342506" cy="355302"/>
            <a:chOff x="3676863" y="1930108"/>
            <a:chExt cx="286400" cy="297100"/>
          </a:xfrm>
        </p:grpSpPr>
        <p:sp>
          <p:nvSpPr>
            <p:cNvPr id="13980" name="Google Shape;13980;p72"/>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2"/>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2"/>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3" name="Google Shape;13983;p72"/>
          <p:cNvGrpSpPr/>
          <p:nvPr/>
        </p:nvGrpSpPr>
        <p:grpSpPr>
          <a:xfrm>
            <a:off x="1797588" y="1765574"/>
            <a:ext cx="357455" cy="356139"/>
            <a:chOff x="2698088" y="1929408"/>
            <a:chExt cx="298900" cy="297800"/>
          </a:xfrm>
        </p:grpSpPr>
        <p:sp>
          <p:nvSpPr>
            <p:cNvPr id="13984" name="Google Shape;13984;p72"/>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2"/>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6" name="Google Shape;13986;p72"/>
          <p:cNvGrpSpPr/>
          <p:nvPr/>
        </p:nvGrpSpPr>
        <p:grpSpPr>
          <a:xfrm>
            <a:off x="4822996" y="1767099"/>
            <a:ext cx="288391" cy="354734"/>
            <a:chOff x="4718163" y="1930683"/>
            <a:chExt cx="241150" cy="296625"/>
          </a:xfrm>
        </p:grpSpPr>
        <p:sp>
          <p:nvSpPr>
            <p:cNvPr id="13987" name="Google Shape;13987;p72"/>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2"/>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2"/>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2"/>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2"/>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2"/>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2"/>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2"/>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72"/>
          <p:cNvGrpSpPr/>
          <p:nvPr/>
        </p:nvGrpSpPr>
        <p:grpSpPr>
          <a:xfrm>
            <a:off x="5516511" y="1765693"/>
            <a:ext cx="356019" cy="355302"/>
            <a:chOff x="5170638" y="1929508"/>
            <a:chExt cx="297700" cy="297100"/>
          </a:xfrm>
        </p:grpSpPr>
        <p:sp>
          <p:nvSpPr>
            <p:cNvPr id="13996" name="Google Shape;13996;p72"/>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2"/>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2"/>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2"/>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2"/>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2"/>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72"/>
          <p:cNvGrpSpPr/>
          <p:nvPr/>
        </p:nvGrpSpPr>
        <p:grpSpPr>
          <a:xfrm>
            <a:off x="6274096" y="1767099"/>
            <a:ext cx="356019" cy="353897"/>
            <a:chOff x="5676688" y="1930683"/>
            <a:chExt cx="297700" cy="295925"/>
          </a:xfrm>
        </p:grpSpPr>
        <p:sp>
          <p:nvSpPr>
            <p:cNvPr id="14003" name="Google Shape;14003;p72"/>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2"/>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2"/>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2"/>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7" name="Google Shape;14007;p72"/>
          <p:cNvSpPr/>
          <p:nvPr/>
        </p:nvSpPr>
        <p:spPr>
          <a:xfrm>
            <a:off x="7034469" y="1768508"/>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8" name="Google Shape;14008;p72"/>
          <p:cNvGrpSpPr/>
          <p:nvPr/>
        </p:nvGrpSpPr>
        <p:grpSpPr>
          <a:xfrm>
            <a:off x="7742297" y="1767816"/>
            <a:ext cx="354614" cy="355332"/>
            <a:chOff x="6649513" y="1931283"/>
            <a:chExt cx="296525" cy="297125"/>
          </a:xfrm>
        </p:grpSpPr>
        <p:sp>
          <p:nvSpPr>
            <p:cNvPr id="14009" name="Google Shape;14009;p72"/>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2"/>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2"/>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72"/>
          <p:cNvGrpSpPr/>
          <p:nvPr/>
        </p:nvGrpSpPr>
        <p:grpSpPr>
          <a:xfrm>
            <a:off x="7740145" y="2291860"/>
            <a:ext cx="356767" cy="354584"/>
            <a:chOff x="6647713" y="2369483"/>
            <a:chExt cx="298325" cy="296500"/>
          </a:xfrm>
        </p:grpSpPr>
        <p:sp>
          <p:nvSpPr>
            <p:cNvPr id="14013" name="Google Shape;14013;p72"/>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2"/>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2"/>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6" name="Google Shape;14016;p72"/>
          <p:cNvGrpSpPr/>
          <p:nvPr/>
        </p:nvGrpSpPr>
        <p:grpSpPr>
          <a:xfrm>
            <a:off x="7007494" y="2291860"/>
            <a:ext cx="355302" cy="354584"/>
            <a:chOff x="6162513" y="2369483"/>
            <a:chExt cx="297100" cy="296500"/>
          </a:xfrm>
        </p:grpSpPr>
        <p:sp>
          <p:nvSpPr>
            <p:cNvPr id="14017" name="Google Shape;14017;p72"/>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2"/>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2"/>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2"/>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2"/>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2"/>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72"/>
          <p:cNvGrpSpPr/>
          <p:nvPr/>
        </p:nvGrpSpPr>
        <p:grpSpPr>
          <a:xfrm>
            <a:off x="6273378" y="2292547"/>
            <a:ext cx="356019" cy="354614"/>
            <a:chOff x="5676088" y="2370058"/>
            <a:chExt cx="297700" cy="296525"/>
          </a:xfrm>
        </p:grpSpPr>
        <p:sp>
          <p:nvSpPr>
            <p:cNvPr id="14024" name="Google Shape;14024;p72"/>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2"/>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2"/>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2"/>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2"/>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72"/>
          <p:cNvGrpSpPr/>
          <p:nvPr/>
        </p:nvGrpSpPr>
        <p:grpSpPr>
          <a:xfrm>
            <a:off x="5514358" y="2292547"/>
            <a:ext cx="356049" cy="355332"/>
            <a:chOff x="5168838" y="2370058"/>
            <a:chExt cx="297725" cy="297125"/>
          </a:xfrm>
        </p:grpSpPr>
        <p:sp>
          <p:nvSpPr>
            <p:cNvPr id="14030" name="Google Shape;14030;p72"/>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2"/>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2"/>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2"/>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2"/>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2"/>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2"/>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2"/>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2"/>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2"/>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72"/>
          <p:cNvGrpSpPr/>
          <p:nvPr/>
        </p:nvGrpSpPr>
        <p:grpSpPr>
          <a:xfrm>
            <a:off x="4770286" y="2355930"/>
            <a:ext cx="355332" cy="227849"/>
            <a:chOff x="4674088" y="2423058"/>
            <a:chExt cx="297125" cy="190525"/>
          </a:xfrm>
        </p:grpSpPr>
        <p:sp>
          <p:nvSpPr>
            <p:cNvPr id="14041" name="Google Shape;14041;p72"/>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2"/>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2"/>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2"/>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2"/>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6" name="Google Shape;14046;p72"/>
          <p:cNvSpPr/>
          <p:nvPr/>
        </p:nvSpPr>
        <p:spPr>
          <a:xfrm>
            <a:off x="4088107" y="2577914"/>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2"/>
          <p:cNvSpPr/>
          <p:nvPr/>
        </p:nvSpPr>
        <p:spPr>
          <a:xfrm>
            <a:off x="4318815" y="2544579"/>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2"/>
          <p:cNvSpPr/>
          <p:nvPr/>
        </p:nvSpPr>
        <p:spPr>
          <a:xfrm>
            <a:off x="4318815" y="2572324"/>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2"/>
          <p:cNvSpPr/>
          <p:nvPr/>
        </p:nvSpPr>
        <p:spPr>
          <a:xfrm>
            <a:off x="4318815" y="2516087"/>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2"/>
          <p:cNvSpPr/>
          <p:nvPr/>
        </p:nvSpPr>
        <p:spPr>
          <a:xfrm>
            <a:off x="4318815" y="2488312"/>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2"/>
          <p:cNvSpPr/>
          <p:nvPr/>
        </p:nvSpPr>
        <p:spPr>
          <a:xfrm>
            <a:off x="4318815" y="2461256"/>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2"/>
          <p:cNvSpPr/>
          <p:nvPr/>
        </p:nvSpPr>
        <p:spPr>
          <a:xfrm>
            <a:off x="4318815" y="2433511"/>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2"/>
          <p:cNvSpPr/>
          <p:nvPr/>
        </p:nvSpPr>
        <p:spPr>
          <a:xfrm>
            <a:off x="4273252" y="2591547"/>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2"/>
          <p:cNvSpPr/>
          <p:nvPr/>
        </p:nvSpPr>
        <p:spPr>
          <a:xfrm>
            <a:off x="4273252" y="2536028"/>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2"/>
          <p:cNvSpPr/>
          <p:nvPr/>
        </p:nvSpPr>
        <p:spPr>
          <a:xfrm>
            <a:off x="4273252" y="2563085"/>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2"/>
          <p:cNvSpPr/>
          <p:nvPr/>
        </p:nvSpPr>
        <p:spPr>
          <a:xfrm>
            <a:off x="4273252" y="2508971"/>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2"/>
          <p:cNvSpPr/>
          <p:nvPr/>
        </p:nvSpPr>
        <p:spPr>
          <a:xfrm>
            <a:off x="4135823" y="2522485"/>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2"/>
          <p:cNvSpPr/>
          <p:nvPr/>
        </p:nvSpPr>
        <p:spPr>
          <a:xfrm>
            <a:off x="4135823" y="2466966"/>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2"/>
          <p:cNvSpPr/>
          <p:nvPr/>
        </p:nvSpPr>
        <p:spPr>
          <a:xfrm>
            <a:off x="4135823" y="2494740"/>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2"/>
          <p:cNvSpPr/>
          <p:nvPr/>
        </p:nvSpPr>
        <p:spPr>
          <a:xfrm>
            <a:off x="4135823" y="2550977"/>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2"/>
          <p:cNvSpPr/>
          <p:nvPr/>
        </p:nvSpPr>
        <p:spPr>
          <a:xfrm>
            <a:off x="4135823" y="2578751"/>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2"/>
          <p:cNvSpPr/>
          <p:nvPr/>
        </p:nvSpPr>
        <p:spPr>
          <a:xfrm>
            <a:off x="4261861" y="2358738"/>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2"/>
          <p:cNvSpPr/>
          <p:nvPr/>
        </p:nvSpPr>
        <p:spPr>
          <a:xfrm>
            <a:off x="4316693"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2"/>
          <p:cNvSpPr/>
          <p:nvPr/>
        </p:nvSpPr>
        <p:spPr>
          <a:xfrm>
            <a:off x="4073876" y="2358738"/>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2"/>
          <p:cNvSpPr/>
          <p:nvPr/>
        </p:nvSpPr>
        <p:spPr>
          <a:xfrm>
            <a:off x="4288918" y="2358738"/>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2"/>
          <p:cNvSpPr/>
          <p:nvPr/>
        </p:nvSpPr>
        <p:spPr>
          <a:xfrm>
            <a:off x="4101650"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2"/>
          <p:cNvSpPr/>
          <p:nvPr/>
        </p:nvSpPr>
        <p:spPr>
          <a:xfrm>
            <a:off x="4233369" y="2358738"/>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2"/>
          <p:cNvSpPr/>
          <p:nvPr/>
        </p:nvSpPr>
        <p:spPr>
          <a:xfrm>
            <a:off x="4129425" y="2358738"/>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2"/>
          <p:cNvSpPr/>
          <p:nvPr/>
        </p:nvSpPr>
        <p:spPr>
          <a:xfrm>
            <a:off x="4385037" y="2344507"/>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2"/>
          <p:cNvSpPr/>
          <p:nvPr/>
        </p:nvSpPr>
        <p:spPr>
          <a:xfrm>
            <a:off x="4073876" y="2322443"/>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2"/>
          <p:cNvSpPr/>
          <p:nvPr/>
        </p:nvSpPr>
        <p:spPr>
          <a:xfrm>
            <a:off x="4399269" y="2470524"/>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2"/>
          <p:cNvSpPr/>
          <p:nvPr/>
        </p:nvSpPr>
        <p:spPr>
          <a:xfrm>
            <a:off x="4399269" y="2415692"/>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2"/>
          <p:cNvSpPr/>
          <p:nvPr/>
        </p:nvSpPr>
        <p:spPr>
          <a:xfrm>
            <a:off x="4399269" y="2498298"/>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2"/>
          <p:cNvSpPr/>
          <p:nvPr/>
        </p:nvSpPr>
        <p:spPr>
          <a:xfrm>
            <a:off x="4399269" y="2443467"/>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2"/>
          <p:cNvSpPr/>
          <p:nvPr/>
        </p:nvSpPr>
        <p:spPr>
          <a:xfrm>
            <a:off x="4399269" y="2554535"/>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2"/>
          <p:cNvSpPr/>
          <p:nvPr/>
        </p:nvSpPr>
        <p:spPr>
          <a:xfrm>
            <a:off x="4399269" y="2582309"/>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2"/>
          <p:cNvSpPr/>
          <p:nvPr/>
        </p:nvSpPr>
        <p:spPr>
          <a:xfrm>
            <a:off x="4399269" y="2526043"/>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2"/>
          <p:cNvSpPr/>
          <p:nvPr/>
        </p:nvSpPr>
        <p:spPr>
          <a:xfrm>
            <a:off x="4022632" y="2292516"/>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9" name="Google Shape;14079;p72"/>
          <p:cNvGrpSpPr/>
          <p:nvPr/>
        </p:nvGrpSpPr>
        <p:grpSpPr>
          <a:xfrm>
            <a:off x="3245848" y="2291082"/>
            <a:ext cx="361730" cy="358919"/>
            <a:chOff x="3654238" y="2368833"/>
            <a:chExt cx="302475" cy="300125"/>
          </a:xfrm>
        </p:grpSpPr>
        <p:sp>
          <p:nvSpPr>
            <p:cNvPr id="14080" name="Google Shape;14080;p72"/>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2"/>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2"/>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2"/>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2"/>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2"/>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2"/>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2"/>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2"/>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2"/>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2"/>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2"/>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2" name="Google Shape;14092;p72"/>
          <p:cNvGrpSpPr/>
          <p:nvPr/>
        </p:nvGrpSpPr>
        <p:grpSpPr>
          <a:xfrm>
            <a:off x="2544500" y="2291052"/>
            <a:ext cx="353179" cy="355332"/>
            <a:chOff x="3195213" y="2368808"/>
            <a:chExt cx="295325" cy="297125"/>
          </a:xfrm>
        </p:grpSpPr>
        <p:sp>
          <p:nvSpPr>
            <p:cNvPr id="14093" name="Google Shape;14093;p72"/>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2"/>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2"/>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2"/>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2"/>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2"/>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2"/>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2"/>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2"/>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2"/>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2"/>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2"/>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5" name="Google Shape;14105;p72"/>
          <p:cNvGrpSpPr/>
          <p:nvPr/>
        </p:nvGrpSpPr>
        <p:grpSpPr>
          <a:xfrm>
            <a:off x="1781204" y="2291860"/>
            <a:ext cx="368158" cy="355302"/>
            <a:chOff x="2684388" y="2369483"/>
            <a:chExt cx="307850" cy="297100"/>
          </a:xfrm>
        </p:grpSpPr>
        <p:sp>
          <p:nvSpPr>
            <p:cNvPr id="14106" name="Google Shape;14106;p72"/>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2"/>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2"/>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2"/>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0" name="Google Shape;14110;p72"/>
          <p:cNvSpPr/>
          <p:nvPr/>
        </p:nvSpPr>
        <p:spPr>
          <a:xfrm>
            <a:off x="1042814" y="2292426"/>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1" name="Google Shape;14111;p72"/>
          <p:cNvGrpSpPr/>
          <p:nvPr/>
        </p:nvGrpSpPr>
        <p:grpSpPr>
          <a:xfrm>
            <a:off x="1041408" y="2835815"/>
            <a:ext cx="356767" cy="356737"/>
            <a:chOff x="2193213" y="2824333"/>
            <a:chExt cx="298325" cy="298300"/>
          </a:xfrm>
        </p:grpSpPr>
        <p:sp>
          <p:nvSpPr>
            <p:cNvPr id="14112" name="Google Shape;14112;p72"/>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2"/>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2"/>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2"/>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2"/>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2"/>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2"/>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2"/>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2"/>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2"/>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2"/>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2"/>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2"/>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2"/>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2"/>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2"/>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8" name="Google Shape;14128;p72"/>
          <p:cNvSpPr/>
          <p:nvPr/>
        </p:nvSpPr>
        <p:spPr>
          <a:xfrm>
            <a:off x="1775488" y="2834342"/>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9" name="Google Shape;14129;p72"/>
          <p:cNvGrpSpPr/>
          <p:nvPr/>
        </p:nvGrpSpPr>
        <p:grpSpPr>
          <a:xfrm>
            <a:off x="2543095" y="2836502"/>
            <a:ext cx="356019" cy="356737"/>
            <a:chOff x="3194038" y="2824908"/>
            <a:chExt cx="297700" cy="298300"/>
          </a:xfrm>
        </p:grpSpPr>
        <p:sp>
          <p:nvSpPr>
            <p:cNvPr id="14130" name="Google Shape;14130;p72"/>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2"/>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2"/>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2"/>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2"/>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2"/>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2"/>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2"/>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8" name="Google Shape;14138;p72"/>
          <p:cNvGrpSpPr/>
          <p:nvPr/>
        </p:nvGrpSpPr>
        <p:grpSpPr>
          <a:xfrm>
            <a:off x="3233739" y="2836323"/>
            <a:ext cx="370281" cy="356946"/>
            <a:chOff x="3644113" y="2824758"/>
            <a:chExt cx="309625" cy="298475"/>
          </a:xfrm>
        </p:grpSpPr>
        <p:sp>
          <p:nvSpPr>
            <p:cNvPr id="14139" name="Google Shape;14139;p72"/>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2"/>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2"/>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72"/>
          <p:cNvGrpSpPr/>
          <p:nvPr/>
        </p:nvGrpSpPr>
        <p:grpSpPr>
          <a:xfrm>
            <a:off x="4022687" y="2836502"/>
            <a:ext cx="356019" cy="352492"/>
            <a:chOff x="4176388" y="2824908"/>
            <a:chExt cx="297700" cy="294750"/>
          </a:xfrm>
        </p:grpSpPr>
        <p:sp>
          <p:nvSpPr>
            <p:cNvPr id="14143" name="Google Shape;14143;p72"/>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2"/>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2"/>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2"/>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2"/>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2"/>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2"/>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2"/>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2"/>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2"/>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2"/>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2"/>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2"/>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2"/>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2"/>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2"/>
          <p:cNvGrpSpPr/>
          <p:nvPr/>
        </p:nvGrpSpPr>
        <p:grpSpPr>
          <a:xfrm>
            <a:off x="4769599" y="2833722"/>
            <a:ext cx="356019" cy="358112"/>
            <a:chOff x="4673513" y="2822583"/>
            <a:chExt cx="297700" cy="299450"/>
          </a:xfrm>
        </p:grpSpPr>
        <p:sp>
          <p:nvSpPr>
            <p:cNvPr id="14159" name="Google Shape;14159;p72"/>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2"/>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1" name="Google Shape;14161;p72"/>
          <p:cNvGrpSpPr/>
          <p:nvPr/>
        </p:nvGrpSpPr>
        <p:grpSpPr>
          <a:xfrm>
            <a:off x="5512953" y="2843648"/>
            <a:ext cx="357455" cy="338201"/>
            <a:chOff x="5167663" y="2830883"/>
            <a:chExt cx="298900" cy="282800"/>
          </a:xfrm>
        </p:grpSpPr>
        <p:sp>
          <p:nvSpPr>
            <p:cNvPr id="14162" name="Google Shape;14162;p72"/>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2"/>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2"/>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2"/>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72"/>
          <p:cNvGrpSpPr/>
          <p:nvPr/>
        </p:nvGrpSpPr>
        <p:grpSpPr>
          <a:xfrm>
            <a:off x="6296160" y="2835994"/>
            <a:ext cx="309768" cy="355123"/>
            <a:chOff x="5695138" y="2824483"/>
            <a:chExt cx="259025" cy="296950"/>
          </a:xfrm>
        </p:grpSpPr>
        <p:sp>
          <p:nvSpPr>
            <p:cNvPr id="14167" name="Google Shape;14167;p72"/>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2"/>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2"/>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2"/>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1" name="Google Shape;14171;p72"/>
          <p:cNvSpPr/>
          <p:nvPr/>
        </p:nvSpPr>
        <p:spPr>
          <a:xfrm>
            <a:off x="6997427" y="2836465"/>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2"/>
          <p:cNvSpPr/>
          <p:nvPr/>
        </p:nvSpPr>
        <p:spPr>
          <a:xfrm>
            <a:off x="7749325" y="2835777"/>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3" name="Google Shape;14173;p72"/>
          <p:cNvGrpSpPr/>
          <p:nvPr/>
        </p:nvGrpSpPr>
        <p:grpSpPr>
          <a:xfrm>
            <a:off x="7751536" y="3421058"/>
            <a:ext cx="351056" cy="355302"/>
            <a:chOff x="6657238" y="3313708"/>
            <a:chExt cx="293550" cy="297100"/>
          </a:xfrm>
        </p:grpSpPr>
        <p:sp>
          <p:nvSpPr>
            <p:cNvPr id="14174" name="Google Shape;14174;p72"/>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2"/>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2"/>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2"/>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2"/>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2"/>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2"/>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2"/>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2"/>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2"/>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2"/>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2"/>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2"/>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2"/>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2"/>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2"/>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0" name="Google Shape;14190;p72"/>
          <p:cNvSpPr/>
          <p:nvPr/>
        </p:nvSpPr>
        <p:spPr>
          <a:xfrm>
            <a:off x="7126314" y="3574088"/>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2"/>
          <p:cNvSpPr/>
          <p:nvPr/>
        </p:nvSpPr>
        <p:spPr>
          <a:xfrm>
            <a:off x="7126314" y="3600427"/>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2"/>
          <p:cNvSpPr/>
          <p:nvPr/>
        </p:nvSpPr>
        <p:spPr>
          <a:xfrm>
            <a:off x="7149813" y="3625362"/>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2"/>
          <p:cNvSpPr/>
          <p:nvPr/>
        </p:nvSpPr>
        <p:spPr>
          <a:xfrm>
            <a:off x="7007413" y="3422450"/>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4" name="Google Shape;14194;p72"/>
          <p:cNvGrpSpPr/>
          <p:nvPr/>
        </p:nvGrpSpPr>
        <p:grpSpPr>
          <a:xfrm>
            <a:off x="6273378" y="3422493"/>
            <a:ext cx="356019" cy="355302"/>
            <a:chOff x="5676088" y="3314908"/>
            <a:chExt cx="297700" cy="297100"/>
          </a:xfrm>
        </p:grpSpPr>
        <p:sp>
          <p:nvSpPr>
            <p:cNvPr id="14195" name="Google Shape;14195;p72"/>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2"/>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2"/>
          <p:cNvGrpSpPr/>
          <p:nvPr/>
        </p:nvGrpSpPr>
        <p:grpSpPr>
          <a:xfrm>
            <a:off x="5513640" y="3420341"/>
            <a:ext cx="356049" cy="355332"/>
            <a:chOff x="5168238" y="3313108"/>
            <a:chExt cx="297725" cy="297125"/>
          </a:xfrm>
        </p:grpSpPr>
        <p:sp>
          <p:nvSpPr>
            <p:cNvPr id="14198" name="Google Shape;14198;p72"/>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2"/>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2"/>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2"/>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2"/>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3" name="Google Shape;14203;p72"/>
          <p:cNvSpPr/>
          <p:nvPr/>
        </p:nvSpPr>
        <p:spPr>
          <a:xfrm>
            <a:off x="4760269" y="3419579"/>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4" name="Google Shape;14204;p72"/>
          <p:cNvGrpSpPr/>
          <p:nvPr/>
        </p:nvGrpSpPr>
        <p:grpSpPr>
          <a:xfrm>
            <a:off x="4024092" y="3421058"/>
            <a:ext cx="351056" cy="355302"/>
            <a:chOff x="4177563" y="3313708"/>
            <a:chExt cx="293550" cy="297100"/>
          </a:xfrm>
        </p:grpSpPr>
        <p:sp>
          <p:nvSpPr>
            <p:cNvPr id="14205" name="Google Shape;14205;p72"/>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2"/>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2"/>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2"/>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2"/>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2"/>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2"/>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2"/>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2"/>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2"/>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2"/>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2"/>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2"/>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8" name="Google Shape;14218;p72"/>
          <p:cNvSpPr/>
          <p:nvPr/>
        </p:nvSpPr>
        <p:spPr>
          <a:xfrm>
            <a:off x="3247952" y="3420895"/>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9" name="Google Shape;14219;p72"/>
          <p:cNvGrpSpPr/>
          <p:nvPr/>
        </p:nvGrpSpPr>
        <p:grpSpPr>
          <a:xfrm>
            <a:off x="2543095" y="3421058"/>
            <a:ext cx="354584" cy="354614"/>
            <a:chOff x="3194038" y="3313708"/>
            <a:chExt cx="296500" cy="296525"/>
          </a:xfrm>
        </p:grpSpPr>
        <p:sp>
          <p:nvSpPr>
            <p:cNvPr id="14220" name="Google Shape;14220;p72"/>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2"/>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2"/>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2"/>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2"/>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2"/>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2"/>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2"/>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2"/>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2"/>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72"/>
          <p:cNvGrpSpPr/>
          <p:nvPr/>
        </p:nvGrpSpPr>
        <p:grpSpPr>
          <a:xfrm>
            <a:off x="1778364" y="3430745"/>
            <a:ext cx="359577" cy="338051"/>
            <a:chOff x="2682013" y="3321808"/>
            <a:chExt cx="300675" cy="282675"/>
          </a:xfrm>
        </p:grpSpPr>
        <p:sp>
          <p:nvSpPr>
            <p:cNvPr id="14231" name="Google Shape;14231;p72"/>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2"/>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2"/>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72"/>
          <p:cNvGrpSpPr/>
          <p:nvPr/>
        </p:nvGrpSpPr>
        <p:grpSpPr>
          <a:xfrm>
            <a:off x="1091247" y="3420341"/>
            <a:ext cx="291261" cy="356737"/>
            <a:chOff x="2234888" y="3313108"/>
            <a:chExt cx="243550" cy="298300"/>
          </a:xfrm>
        </p:grpSpPr>
        <p:sp>
          <p:nvSpPr>
            <p:cNvPr id="14235" name="Google Shape;14235;p72"/>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2"/>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2"/>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2"/>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2"/>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2"/>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2"/>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2"/>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72"/>
          <p:cNvGrpSpPr/>
          <p:nvPr/>
        </p:nvGrpSpPr>
        <p:grpSpPr>
          <a:xfrm>
            <a:off x="1058509" y="3989230"/>
            <a:ext cx="357455" cy="356019"/>
            <a:chOff x="2207513" y="3788808"/>
            <a:chExt cx="298900" cy="297700"/>
          </a:xfrm>
        </p:grpSpPr>
        <p:sp>
          <p:nvSpPr>
            <p:cNvPr id="14244" name="Google Shape;14244;p72"/>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2"/>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2"/>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2"/>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2"/>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2"/>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72"/>
          <p:cNvGrpSpPr/>
          <p:nvPr/>
        </p:nvGrpSpPr>
        <p:grpSpPr>
          <a:xfrm>
            <a:off x="1781922" y="3990486"/>
            <a:ext cx="353897" cy="354046"/>
            <a:chOff x="2684988" y="3789858"/>
            <a:chExt cx="295925" cy="296050"/>
          </a:xfrm>
        </p:grpSpPr>
        <p:sp>
          <p:nvSpPr>
            <p:cNvPr id="14251" name="Google Shape;14251;p72"/>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2"/>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2"/>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2"/>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2"/>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2"/>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2"/>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2"/>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2"/>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2"/>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2"/>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2"/>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3" name="Google Shape;14263;p72"/>
          <p:cNvGrpSpPr/>
          <p:nvPr/>
        </p:nvGrpSpPr>
        <p:grpSpPr>
          <a:xfrm>
            <a:off x="2544500" y="4004837"/>
            <a:ext cx="356019" cy="326899"/>
            <a:chOff x="3195213" y="3801858"/>
            <a:chExt cx="297700" cy="273350"/>
          </a:xfrm>
        </p:grpSpPr>
        <p:sp>
          <p:nvSpPr>
            <p:cNvPr id="14264" name="Google Shape;14264;p72"/>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2"/>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2"/>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2"/>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2"/>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2"/>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2"/>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1" name="Google Shape;14271;p72"/>
          <p:cNvGrpSpPr/>
          <p:nvPr/>
        </p:nvGrpSpPr>
        <p:grpSpPr>
          <a:xfrm>
            <a:off x="3248000" y="3991263"/>
            <a:ext cx="356019" cy="356139"/>
            <a:chOff x="3656038" y="3790508"/>
            <a:chExt cx="297700" cy="297800"/>
          </a:xfrm>
        </p:grpSpPr>
        <p:sp>
          <p:nvSpPr>
            <p:cNvPr id="14272" name="Google Shape;14272;p72"/>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2"/>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2"/>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2"/>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2"/>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7" name="Google Shape;14277;p72"/>
          <p:cNvGrpSpPr/>
          <p:nvPr/>
        </p:nvGrpSpPr>
        <p:grpSpPr>
          <a:xfrm>
            <a:off x="4031153" y="3989898"/>
            <a:ext cx="355330" cy="353179"/>
            <a:chOff x="3688251" y="4146473"/>
            <a:chExt cx="355330" cy="353179"/>
          </a:xfrm>
        </p:grpSpPr>
        <p:sp>
          <p:nvSpPr>
            <p:cNvPr id="14278" name="Google Shape;14278;p72"/>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2"/>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72"/>
          <p:cNvGrpSpPr/>
          <p:nvPr/>
        </p:nvGrpSpPr>
        <p:grpSpPr>
          <a:xfrm>
            <a:off x="4769599" y="3989948"/>
            <a:ext cx="356019" cy="356019"/>
            <a:chOff x="4673513" y="3789408"/>
            <a:chExt cx="297700" cy="297700"/>
          </a:xfrm>
        </p:grpSpPr>
        <p:sp>
          <p:nvSpPr>
            <p:cNvPr id="14281" name="Google Shape;14281;p72"/>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2"/>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2"/>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4" name="Google Shape;14284;p72"/>
          <p:cNvGrpSpPr/>
          <p:nvPr/>
        </p:nvGrpSpPr>
        <p:grpSpPr>
          <a:xfrm>
            <a:off x="5522191" y="3989948"/>
            <a:ext cx="356019" cy="353179"/>
            <a:chOff x="5175388" y="3789408"/>
            <a:chExt cx="297700" cy="295325"/>
          </a:xfrm>
        </p:grpSpPr>
        <p:sp>
          <p:nvSpPr>
            <p:cNvPr id="14285" name="Google Shape;14285;p72"/>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2"/>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2"/>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8" name="Google Shape;14288;p72"/>
          <p:cNvGrpSpPr/>
          <p:nvPr/>
        </p:nvGrpSpPr>
        <p:grpSpPr>
          <a:xfrm>
            <a:off x="6273378" y="3989230"/>
            <a:ext cx="364570" cy="355750"/>
            <a:chOff x="5676088" y="3788808"/>
            <a:chExt cx="304850" cy="297475"/>
          </a:xfrm>
        </p:grpSpPr>
        <p:sp>
          <p:nvSpPr>
            <p:cNvPr id="14289" name="Google Shape;14289;p72"/>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2"/>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2"/>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2"/>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2"/>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2"/>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5" name="Google Shape;14295;p72"/>
          <p:cNvGrpSpPr/>
          <p:nvPr/>
        </p:nvGrpSpPr>
        <p:grpSpPr>
          <a:xfrm>
            <a:off x="6997508" y="3989948"/>
            <a:ext cx="356019" cy="356737"/>
            <a:chOff x="6154163" y="3789408"/>
            <a:chExt cx="297700" cy="298300"/>
          </a:xfrm>
        </p:grpSpPr>
        <p:sp>
          <p:nvSpPr>
            <p:cNvPr id="14296" name="Google Shape;14296;p72"/>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2"/>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2"/>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2"/>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2"/>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2"/>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2"/>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2"/>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2"/>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2"/>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2"/>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2"/>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2"/>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2"/>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2"/>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2"/>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2" name="Google Shape;14312;p72"/>
          <p:cNvGrpSpPr/>
          <p:nvPr/>
        </p:nvGrpSpPr>
        <p:grpSpPr>
          <a:xfrm>
            <a:off x="7740862" y="3992609"/>
            <a:ext cx="356049" cy="353359"/>
            <a:chOff x="6648313" y="3791633"/>
            <a:chExt cx="297725" cy="295475"/>
          </a:xfrm>
        </p:grpSpPr>
        <p:sp>
          <p:nvSpPr>
            <p:cNvPr id="14313" name="Google Shape;14313;p72"/>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2"/>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2"/>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2"/>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2"/>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2"/>
          <p:cNvGrpSpPr/>
          <p:nvPr/>
        </p:nvGrpSpPr>
        <p:grpSpPr>
          <a:xfrm>
            <a:off x="4023375" y="1767816"/>
            <a:ext cx="358172" cy="355332"/>
            <a:chOff x="4176963" y="1931283"/>
            <a:chExt cx="299500" cy="297125"/>
          </a:xfrm>
        </p:grpSpPr>
        <p:sp>
          <p:nvSpPr>
            <p:cNvPr id="14319" name="Google Shape;14319;p72"/>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2"/>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2"/>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2"/>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2"/>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2"/>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5" name="Google Shape;14325;p72"/>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Infographic Elements</a:t>
            </a:r>
            <a:endParaRPr sz="1600">
              <a:solidFill>
                <a:srgbClr val="FFFFFF"/>
              </a:solidFill>
            </a:endParaRPr>
          </a:p>
        </p:txBody>
      </p:sp>
      <p:sp>
        <p:nvSpPr>
          <p:cNvPr id="14326" name="Google Shape;14326;p7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Storyboard – Médico </a:t>
            </a:r>
            <a:r>
              <a:rPr lang="en" dirty="0">
                <a:solidFill>
                  <a:schemeClr val="lt2"/>
                </a:solidFill>
              </a:rPr>
              <a:t>/&gt;</a:t>
            </a:r>
            <a:endParaRPr dirty="0"/>
          </a:p>
        </p:txBody>
      </p:sp>
      <p:sp>
        <p:nvSpPr>
          <p:cNvPr id="15"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Introdução </a:t>
            </a:r>
            <a:r>
              <a:rPr lang="pt-BR" sz="1800" dirty="0">
                <a:solidFill>
                  <a:schemeClr val="lt2"/>
                </a:solidFill>
              </a:rPr>
              <a:t>/&gt;</a:t>
            </a:r>
            <a:endParaRPr lang="pt-BR" sz="1800" dirty="0"/>
          </a:p>
        </p:txBody>
      </p:sp>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616" y="1430039"/>
            <a:ext cx="7702372" cy="2385690"/>
          </a:xfrm>
          <a:prstGeom prst="rect">
            <a:avLst/>
          </a:prstGeom>
        </p:spPr>
      </p:pic>
    </p:spTree>
    <p:extLst>
      <p:ext uri="{BB962C8B-B14F-4D97-AF65-F5344CB8AC3E}">
        <p14:creationId xmlns:p14="http://schemas.microsoft.com/office/powerpoint/2010/main" val="3415629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Storyboard – Bar </a:t>
            </a:r>
            <a:r>
              <a:rPr lang="en" dirty="0">
                <a:solidFill>
                  <a:schemeClr val="lt2"/>
                </a:solidFill>
              </a:rPr>
              <a:t>/&gt;</a:t>
            </a:r>
            <a:endParaRPr dirty="0"/>
          </a:p>
        </p:txBody>
      </p:sp>
      <p:sp>
        <p:nvSpPr>
          <p:cNvPr id="4"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Introdução </a:t>
            </a:r>
            <a:r>
              <a:rPr lang="pt-BR" sz="1800" dirty="0">
                <a:solidFill>
                  <a:schemeClr val="lt2"/>
                </a:solidFill>
              </a:rPr>
              <a:t>/&gt;</a:t>
            </a:r>
            <a:endParaRPr lang="pt-BR" sz="1800" dirty="0"/>
          </a:p>
        </p:txBody>
      </p:sp>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988" y="1409158"/>
            <a:ext cx="7704000" cy="2386194"/>
          </a:xfrm>
          <a:prstGeom prst="rect">
            <a:avLst/>
          </a:prstGeom>
        </p:spPr>
      </p:pic>
    </p:spTree>
    <p:extLst>
      <p:ext uri="{BB962C8B-B14F-4D97-AF65-F5344CB8AC3E}">
        <p14:creationId xmlns:p14="http://schemas.microsoft.com/office/powerpoint/2010/main" val="1603727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13" name="Google Shape;285;p32"/>
          <p:cNvSpPr txBox="1">
            <a:spLocks noGrp="1"/>
          </p:cNvSpPr>
          <p:nvPr>
            <p:ph type="subTitle" idx="2"/>
          </p:nvPr>
        </p:nvSpPr>
        <p:spPr>
          <a:xfrm>
            <a:off x="719987" y="3062703"/>
            <a:ext cx="7763995" cy="421800"/>
          </a:xfrm>
          <a:prstGeom prst="rect">
            <a:avLst/>
          </a:prstGeom>
        </p:spPr>
        <p:txBody>
          <a:bodyPr spcFirstLastPara="1" wrap="square" lIns="91425" tIns="91425" rIns="91425" bIns="91425" anchor="ctr" anchorCtr="0">
            <a:noAutofit/>
          </a:bodyPr>
          <a:lstStyle/>
          <a:p>
            <a:pPr marL="0" lvl="0" indent="0"/>
            <a:r>
              <a:rPr lang="en" sz="22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Tenha o mesmo apreço ao teste quanto tem ao código.</a:t>
            </a:r>
            <a:endParaRPr sz="2200" dirty="0">
              <a:latin typeface="Quantico"/>
              <a:ea typeface="Quantico"/>
              <a:cs typeface="Quantico"/>
              <a:sym typeface="Quantico"/>
            </a:endParaRPr>
          </a:p>
        </p:txBody>
      </p:sp>
      <p:sp>
        <p:nvSpPr>
          <p:cNvPr id="12" name="Google Shape;285;p32"/>
          <p:cNvSpPr txBox="1">
            <a:spLocks noGrp="1"/>
          </p:cNvSpPr>
          <p:nvPr>
            <p:ph type="subTitle" idx="3"/>
          </p:nvPr>
        </p:nvSpPr>
        <p:spPr>
          <a:xfrm>
            <a:off x="719987" y="2359379"/>
            <a:ext cx="7330857" cy="665176"/>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en" dirty="0"/>
              <a:t>Crie testes para as novas funcionalidades implementadas, </a:t>
            </a:r>
            <a:br>
              <a:rPr lang="en" dirty="0"/>
            </a:br>
            <a:r>
              <a:rPr lang="en" dirty="0"/>
              <a:t>   mesmo que o projeto/classe não tenha nenhum teste.</a:t>
            </a:r>
            <a:endParaRPr dirty="0"/>
          </a:p>
        </p:txBody>
      </p:sp>
      <p:sp>
        <p:nvSpPr>
          <p:cNvPr id="285" name="Google Shape;285;p32"/>
          <p:cNvSpPr txBox="1">
            <a:spLocks noGrp="1"/>
          </p:cNvSpPr>
          <p:nvPr>
            <p:ph type="subTitle" idx="4"/>
          </p:nvPr>
        </p:nvSpPr>
        <p:spPr>
          <a:xfrm>
            <a:off x="719988" y="1825835"/>
            <a:ext cx="5667062"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en" dirty="0"/>
              <a:t>Códigos sem testes não são entregáveis.</a:t>
            </a:r>
            <a:endParaRPr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Boas práticas </a:t>
            </a:r>
            <a:r>
              <a:rPr lang="en" dirty="0">
                <a:solidFill>
                  <a:schemeClr val="lt2"/>
                </a:solidFill>
              </a:rPr>
              <a:t>/&gt;</a:t>
            </a:r>
            <a:endParaRPr dirty="0"/>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Introdução </a:t>
            </a:r>
            <a:r>
              <a:rPr lang="pt-BR" sz="1800" dirty="0">
                <a:solidFill>
                  <a:schemeClr val="lt2"/>
                </a:solidFill>
              </a:rPr>
              <a:t>/&gt;</a:t>
            </a:r>
            <a:endParaRPr lang="pt-BR" sz="1800" dirty="0"/>
          </a:p>
        </p:txBody>
      </p:sp>
    </p:spTree>
    <p:extLst>
      <p:ext uri="{BB962C8B-B14F-4D97-AF65-F5344CB8AC3E}">
        <p14:creationId xmlns:p14="http://schemas.microsoft.com/office/powerpoint/2010/main" val="1415814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13" name="Google Shape;285;p32"/>
          <p:cNvSpPr txBox="1">
            <a:spLocks noGrp="1"/>
          </p:cNvSpPr>
          <p:nvPr>
            <p:ph type="subTitle" idx="2"/>
          </p:nvPr>
        </p:nvSpPr>
        <p:spPr>
          <a:xfrm>
            <a:off x="719987" y="2822752"/>
            <a:ext cx="7763995" cy="421800"/>
          </a:xfrm>
          <a:prstGeom prst="rect">
            <a:avLst/>
          </a:prstGeom>
        </p:spPr>
        <p:txBody>
          <a:bodyPr spcFirstLastPara="1" wrap="square" lIns="91425" tIns="91425" rIns="91425" bIns="91425" anchor="ctr" anchorCtr="0">
            <a:noAutofit/>
          </a:bodyPr>
          <a:lstStyle/>
          <a:p>
            <a:pPr marL="0" indent="0"/>
            <a:r>
              <a:rPr lang="en" sz="2200" dirty="0">
                <a:solidFill>
                  <a:schemeClr val="accent2"/>
                </a:solidFill>
                <a:latin typeface="Quantico"/>
                <a:ea typeface="Quantico"/>
                <a:cs typeface="Quantico"/>
              </a:rPr>
              <a:t>* </a:t>
            </a:r>
            <a:r>
              <a:rPr lang="pt-BR" sz="2200" dirty="0">
                <a:latin typeface="Quantico"/>
                <a:ea typeface="Quantico"/>
                <a:cs typeface="Quantico"/>
              </a:rPr>
              <a:t>Test Data </a:t>
            </a:r>
            <a:r>
              <a:rPr lang="pt-BR" sz="2200" dirty="0" err="1">
                <a:latin typeface="Quantico"/>
                <a:ea typeface="Quantico"/>
                <a:cs typeface="Quantico"/>
              </a:rPr>
              <a:t>Builder</a:t>
            </a:r>
            <a:endParaRPr lang="pt-BR" sz="2200" dirty="0">
              <a:latin typeface="Quantico"/>
              <a:ea typeface="Quantico"/>
              <a:cs typeface="Quantico"/>
            </a:endParaRPr>
          </a:p>
        </p:txBody>
      </p:sp>
      <p:sp>
        <p:nvSpPr>
          <p:cNvPr id="12" name="Google Shape;285;p32"/>
          <p:cNvSpPr txBox="1">
            <a:spLocks noGrp="1"/>
          </p:cNvSpPr>
          <p:nvPr>
            <p:ph type="subTitle" idx="3"/>
          </p:nvPr>
        </p:nvSpPr>
        <p:spPr>
          <a:xfrm>
            <a:off x="719987" y="2324209"/>
            <a:ext cx="7330857" cy="421800"/>
          </a:xfrm>
          <a:prstGeom prst="rect">
            <a:avLst/>
          </a:prstGeom>
        </p:spPr>
        <p:txBody>
          <a:bodyPr spcFirstLastPara="1" wrap="square" lIns="91425" tIns="91425" rIns="91425" bIns="91425" anchor="ctr" anchorCtr="0">
            <a:noAutofit/>
          </a:bodyPr>
          <a:lstStyle/>
          <a:p>
            <a:pPr marL="0" indent="0"/>
            <a:r>
              <a:rPr lang="en" dirty="0">
                <a:solidFill>
                  <a:schemeClr val="accent2"/>
                </a:solidFill>
              </a:rPr>
              <a:t>* </a:t>
            </a:r>
            <a:r>
              <a:rPr lang="pt-BR" dirty="0" err="1"/>
              <a:t>Don’t</a:t>
            </a:r>
            <a:r>
              <a:rPr lang="pt-BR" dirty="0"/>
              <a:t> </a:t>
            </a:r>
            <a:r>
              <a:rPr lang="pt-BR" dirty="0" err="1"/>
              <a:t>Repeat</a:t>
            </a:r>
            <a:r>
              <a:rPr lang="pt-BR" dirty="0"/>
              <a:t> </a:t>
            </a:r>
            <a:r>
              <a:rPr lang="pt-BR" dirty="0" err="1"/>
              <a:t>Yourself</a:t>
            </a:r>
            <a:r>
              <a:rPr lang="pt-BR" dirty="0"/>
              <a:t> (DRY)</a:t>
            </a:r>
          </a:p>
        </p:txBody>
      </p:sp>
      <p:sp>
        <p:nvSpPr>
          <p:cNvPr id="285" name="Google Shape;285;p32"/>
          <p:cNvSpPr txBox="1">
            <a:spLocks noGrp="1"/>
          </p:cNvSpPr>
          <p:nvPr>
            <p:ph type="subTitle" idx="4"/>
          </p:nvPr>
        </p:nvSpPr>
        <p:spPr>
          <a:xfrm>
            <a:off x="719988" y="1825835"/>
            <a:ext cx="5667062" cy="421800"/>
          </a:xfrm>
          <a:prstGeom prst="rect">
            <a:avLst/>
          </a:prstGeom>
        </p:spPr>
        <p:txBody>
          <a:bodyPr spcFirstLastPara="1" wrap="square" lIns="91425" tIns="91425" rIns="91425" bIns="91425" anchor="ctr" anchorCtr="0">
            <a:noAutofit/>
          </a:bodyPr>
          <a:lstStyle/>
          <a:p>
            <a:pPr marL="0" lvl="0" indent="0"/>
            <a:r>
              <a:rPr lang="en" dirty="0">
                <a:solidFill>
                  <a:schemeClr val="accent2"/>
                </a:solidFill>
              </a:rPr>
              <a:t>* </a:t>
            </a:r>
            <a:r>
              <a:rPr lang="en" dirty="0"/>
              <a:t>Escreva testes de equivalência.</a:t>
            </a:r>
            <a:endParaRPr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Boas práticas </a:t>
            </a:r>
            <a:r>
              <a:rPr lang="en" dirty="0">
                <a:solidFill>
                  <a:schemeClr val="lt2"/>
                </a:solidFill>
              </a:rPr>
              <a:t>/&gt;</a:t>
            </a:r>
            <a:endParaRPr dirty="0"/>
          </a:p>
        </p:txBody>
      </p:sp>
      <p:sp>
        <p:nvSpPr>
          <p:cNvPr id="7"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Introdução </a:t>
            </a:r>
            <a:r>
              <a:rPr lang="pt-BR" sz="1800" dirty="0">
                <a:solidFill>
                  <a:schemeClr val="lt2"/>
                </a:solidFill>
              </a:rPr>
              <a:t>/&gt;</a:t>
            </a:r>
            <a:endParaRPr lang="pt-BR" sz="1800" dirty="0"/>
          </a:p>
        </p:txBody>
      </p:sp>
    </p:spTree>
    <p:extLst>
      <p:ext uri="{BB962C8B-B14F-4D97-AF65-F5344CB8AC3E}">
        <p14:creationId xmlns:p14="http://schemas.microsoft.com/office/powerpoint/2010/main" val="2380502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grpSp>
        <p:nvGrpSpPr>
          <p:cNvPr id="15" name="Google Shape;214;p27"/>
          <p:cNvGrpSpPr/>
          <p:nvPr/>
        </p:nvGrpSpPr>
        <p:grpSpPr>
          <a:xfrm>
            <a:off x="719957" y="3072467"/>
            <a:ext cx="7704000" cy="940734"/>
            <a:chOff x="1054812" y="1029590"/>
            <a:chExt cx="3436214" cy="3912627"/>
          </a:xfrm>
        </p:grpSpPr>
        <p:sp>
          <p:nvSpPr>
            <p:cNvPr id="16"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16;p27"/>
            <p:cNvSpPr/>
            <p:nvPr/>
          </p:nvSpPr>
          <p:spPr>
            <a:xfrm>
              <a:off x="1054825" y="1029590"/>
              <a:ext cx="3436200" cy="61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214;p27"/>
          <p:cNvGrpSpPr/>
          <p:nvPr/>
        </p:nvGrpSpPr>
        <p:grpSpPr>
          <a:xfrm>
            <a:off x="719926" y="1354577"/>
            <a:ext cx="7704000" cy="1490224"/>
            <a:chOff x="1054812" y="1029590"/>
            <a:chExt cx="3436214" cy="3912627"/>
          </a:xfrm>
        </p:grpSpPr>
        <p:sp>
          <p:nvSpPr>
            <p:cNvPr id="10" name="Google Shape;215;p27"/>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6;p27"/>
            <p:cNvSpPr/>
            <p:nvPr/>
          </p:nvSpPr>
          <p:spPr>
            <a:xfrm>
              <a:off x="1054825" y="1029590"/>
              <a:ext cx="3436200" cy="61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285;p32"/>
          <p:cNvSpPr txBox="1">
            <a:spLocks noGrp="1"/>
          </p:cNvSpPr>
          <p:nvPr>
            <p:ph type="subTitle" idx="1"/>
          </p:nvPr>
        </p:nvSpPr>
        <p:spPr>
          <a:xfrm>
            <a:off x="971795" y="3411533"/>
            <a:ext cx="7200230" cy="421800"/>
          </a:xfrm>
          <a:prstGeom prst="rect">
            <a:avLst/>
          </a:prstGeom>
        </p:spPr>
        <p:txBody>
          <a:bodyPr spcFirstLastPara="1" wrap="square" lIns="91425" tIns="91425" rIns="91425" bIns="91425" anchor="ctr" anchorCtr="0">
            <a:noAutofit/>
          </a:bodyPr>
          <a:lstStyle/>
          <a:p>
            <a:pPr marL="0" indent="0"/>
            <a:r>
              <a:rPr lang="en" sz="2400" dirty="0">
                <a:solidFill>
                  <a:schemeClr val="accent2"/>
                </a:solidFill>
                <a:latin typeface="Quantico"/>
                <a:ea typeface="Quantico"/>
                <a:cs typeface="Quantico"/>
              </a:rPr>
              <a:t>* </a:t>
            </a:r>
            <a:r>
              <a:rPr lang="en" sz="2200" dirty="0">
                <a:latin typeface="Quantico"/>
                <a:ea typeface="Quantico"/>
                <a:cs typeface="Quantico"/>
              </a:rPr>
              <a:t>Entrega do software (build)</a:t>
            </a:r>
            <a:endParaRPr sz="2200" dirty="0">
              <a:latin typeface="Quantico"/>
              <a:ea typeface="Quantico"/>
              <a:cs typeface="Quantico"/>
            </a:endParaRPr>
          </a:p>
        </p:txBody>
      </p:sp>
      <p:sp>
        <p:nvSpPr>
          <p:cNvPr id="12" name="Google Shape;285;p32"/>
          <p:cNvSpPr txBox="1">
            <a:spLocks noGrp="1"/>
          </p:cNvSpPr>
          <p:nvPr>
            <p:ph type="subTitle" idx="2"/>
          </p:nvPr>
        </p:nvSpPr>
        <p:spPr>
          <a:xfrm>
            <a:off x="915935" y="2320432"/>
            <a:ext cx="6918346" cy="421800"/>
          </a:xfrm>
          <a:prstGeom prst="rect">
            <a:avLst/>
          </a:prstGeom>
        </p:spPr>
        <p:txBody>
          <a:bodyPr spcFirstLastPara="1" wrap="square" lIns="91425" tIns="91425" rIns="91425" bIns="91425" anchor="ctr" anchorCtr="0">
            <a:noAutofit/>
          </a:bodyPr>
          <a:lstStyle/>
          <a:p>
            <a:pPr marL="0" lvl="0" indent="0"/>
            <a:r>
              <a:rPr lang="en" sz="2400" dirty="0">
                <a:solidFill>
                  <a:schemeClr val="accent2"/>
                </a:solidFill>
                <a:latin typeface="Quantico"/>
                <a:ea typeface="Quantico"/>
                <a:cs typeface="Quantico"/>
                <a:sym typeface="Quantico"/>
              </a:rPr>
              <a:t>* </a:t>
            </a:r>
            <a:r>
              <a:rPr lang="en" sz="2200" dirty="0">
                <a:latin typeface="Quantico"/>
                <a:ea typeface="Quantico"/>
                <a:cs typeface="Quantico"/>
                <a:sym typeface="Quantico"/>
              </a:rPr>
              <a:t>Variaçõe de saídas e comportamentos esperados.</a:t>
            </a:r>
            <a:endParaRPr sz="2200" dirty="0">
              <a:latin typeface="Quantico"/>
              <a:ea typeface="Quantico"/>
              <a:cs typeface="Quantico"/>
              <a:sym typeface="Quantico"/>
            </a:endParaRPr>
          </a:p>
        </p:txBody>
      </p:sp>
      <p:sp>
        <p:nvSpPr>
          <p:cNvPr id="285" name="Google Shape;285;p32"/>
          <p:cNvSpPr txBox="1">
            <a:spLocks noGrp="1"/>
          </p:cNvSpPr>
          <p:nvPr>
            <p:ph type="subTitle" idx="3"/>
          </p:nvPr>
        </p:nvSpPr>
        <p:spPr>
          <a:xfrm>
            <a:off x="915934" y="1801433"/>
            <a:ext cx="6027559" cy="421800"/>
          </a:xfrm>
          <a:prstGeom prst="rect">
            <a:avLst/>
          </a:prstGeom>
        </p:spPr>
        <p:txBody>
          <a:bodyPr spcFirstLastPara="1" wrap="square" lIns="91425" tIns="91425" rIns="91425" bIns="91425" anchor="ctr" anchorCtr="0">
            <a:noAutofit/>
          </a:bodyPr>
          <a:lstStyle/>
          <a:p>
            <a:pPr marL="0" lvl="0" indent="0"/>
            <a:r>
              <a:rPr lang="en" sz="2400" dirty="0">
                <a:solidFill>
                  <a:schemeClr val="accent2"/>
                </a:solidFill>
              </a:rPr>
              <a:t>* </a:t>
            </a:r>
            <a:r>
              <a:rPr lang="en" dirty="0"/>
              <a:t>Variações de entradas para os cenários de teste.</a:t>
            </a:r>
            <a:endParaRPr sz="1800" dirty="0"/>
          </a:p>
        </p:txBody>
      </p:sp>
      <p:sp>
        <p:nvSpPr>
          <p:cNvPr id="284" name="Google Shape;284;p32"/>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 dirty="0">
                <a:solidFill>
                  <a:schemeClr val="lt2"/>
                </a:solidFill>
              </a:rPr>
              <a:t>&lt; </a:t>
            </a:r>
            <a:r>
              <a:rPr lang="en" dirty="0"/>
              <a:t>Implementação e utilização</a:t>
            </a:r>
            <a:r>
              <a:rPr lang="en" dirty="0">
                <a:solidFill>
                  <a:schemeClr val="lt2"/>
                </a:solidFill>
              </a:rPr>
              <a:t>/&gt;</a:t>
            </a:r>
            <a:endParaRPr dirty="0"/>
          </a:p>
        </p:txBody>
      </p:sp>
      <p:sp>
        <p:nvSpPr>
          <p:cNvPr id="18" name="Google Shape;284;p32"/>
          <p:cNvSpPr txBox="1">
            <a:spLocks/>
          </p:cNvSpPr>
          <p:nvPr/>
        </p:nvSpPr>
        <p:spPr>
          <a:xfrm>
            <a:off x="988503" y="413849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pPr algn="r"/>
            <a:r>
              <a:rPr lang="pt-BR" sz="1800" dirty="0">
                <a:solidFill>
                  <a:schemeClr val="lt2"/>
                </a:solidFill>
              </a:rPr>
              <a:t>&lt; </a:t>
            </a:r>
            <a:r>
              <a:rPr lang="pt-BR" sz="1800" dirty="0"/>
              <a:t>Introdução </a:t>
            </a:r>
            <a:r>
              <a:rPr lang="pt-BR" sz="1800" dirty="0">
                <a:solidFill>
                  <a:schemeClr val="lt2"/>
                </a:solidFill>
              </a:rPr>
              <a:t>/&gt;</a:t>
            </a:r>
            <a:endParaRPr lang="pt-BR" sz="1800" dirty="0"/>
          </a:p>
        </p:txBody>
      </p:sp>
    </p:spTree>
    <p:extLst>
      <p:ext uri="{BB962C8B-B14F-4D97-AF65-F5344CB8AC3E}">
        <p14:creationId xmlns:p14="http://schemas.microsoft.com/office/powerpoint/2010/main" val="1289997571"/>
      </p:ext>
    </p:extLst>
  </p:cSld>
  <p:clrMapOvr>
    <a:masterClrMapping/>
  </p:clrMapOvr>
</p:sld>
</file>

<file path=ppt/theme/theme1.xml><?xml version="1.0" encoding="utf-8"?>
<a:theme xmlns:a="http://schemas.openxmlformats.org/drawingml/2006/main" name="New Operating System Design Pitch Deck by Slidesgo">
  <a:themeElements>
    <a:clrScheme name="Simple Light">
      <a:dk1>
        <a:srgbClr val="FFFFFF"/>
      </a:dk1>
      <a:lt1>
        <a:srgbClr val="2D323C"/>
      </a:lt1>
      <a:dk2>
        <a:srgbClr val="242830"/>
      </a:dk2>
      <a:lt2>
        <a:srgbClr val="FFDB5D"/>
      </a:lt2>
      <a:accent1>
        <a:srgbClr val="94EE6B"/>
      </a:accent1>
      <a:accent2>
        <a:srgbClr val="E81981"/>
      </a:accent2>
      <a:accent3>
        <a:srgbClr val="BD64B5"/>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4922</TotalTime>
  <Words>1065</Words>
  <Application>Microsoft Office PowerPoint</Application>
  <PresentationFormat>Apresentação na tela (16:9)</PresentationFormat>
  <Paragraphs>231</Paragraphs>
  <Slides>40</Slides>
  <Notes>40</Notes>
  <HiddenSlides>15</HiddenSlides>
  <MMClips>0</MMClips>
  <ScaleCrop>false</ScaleCrop>
  <HeadingPairs>
    <vt:vector size="6" baseType="variant">
      <vt:variant>
        <vt:lpstr>Fontes usadas</vt:lpstr>
      </vt:variant>
      <vt:variant>
        <vt:i4>8</vt:i4>
      </vt:variant>
      <vt:variant>
        <vt:lpstr>Tema</vt:lpstr>
      </vt:variant>
      <vt:variant>
        <vt:i4>2</vt:i4>
      </vt:variant>
      <vt:variant>
        <vt:lpstr>Títulos de slides</vt:lpstr>
      </vt:variant>
      <vt:variant>
        <vt:i4>40</vt:i4>
      </vt:variant>
    </vt:vector>
  </HeadingPairs>
  <TitlesOfParts>
    <vt:vector size="50" baseType="lpstr">
      <vt:lpstr>Arial</vt:lpstr>
      <vt:lpstr>Calibri</vt:lpstr>
      <vt:lpstr>Denk One</vt:lpstr>
      <vt:lpstr>Fira Sans Extra Condensed</vt:lpstr>
      <vt:lpstr>Proxima Nova</vt:lpstr>
      <vt:lpstr>Quantico</vt:lpstr>
      <vt:lpstr>Roboto Medium</vt:lpstr>
      <vt:lpstr>Source Code Pro</vt:lpstr>
      <vt:lpstr>New Operating System Design Pitch Deck by Slidesgo</vt:lpstr>
      <vt:lpstr>Slidesgo Final Pages</vt:lpstr>
      <vt:lpstr>O hábito de enxergar os testes como parte da entrega.</vt:lpstr>
      <vt:lpstr>&lt; Alex Santos /&gt;</vt:lpstr>
      <vt:lpstr>Introdução</vt:lpstr>
      <vt:lpstr>&lt; Introdução /&gt;</vt:lpstr>
      <vt:lpstr>&lt; Storyboard – Médico /&gt;</vt:lpstr>
      <vt:lpstr>&lt; Storyboard – Bar /&gt;</vt:lpstr>
      <vt:lpstr>&lt; Boas práticas /&gt;</vt:lpstr>
      <vt:lpstr>&lt; Boas práticas /&gt;</vt:lpstr>
      <vt:lpstr>&lt; Implementação e utilização/&gt;</vt:lpstr>
      <vt:lpstr>&lt; Tipos de testes/&gt;</vt:lpstr>
      <vt:lpstr>&lt; Testes unitários /&gt;</vt:lpstr>
      <vt:lpstr>&lt; Testes integrados /&gt;</vt:lpstr>
      <vt:lpstr>&lt; Testes de ponta a ponta /&gt;</vt:lpstr>
      <vt:lpstr>&lt; Test Driven Development (TDD) /&gt;</vt:lpstr>
      <vt:lpstr>&lt; Exemplos - Red /&gt;</vt:lpstr>
      <vt:lpstr>&lt; Exemplos - Green /&gt;</vt:lpstr>
      <vt:lpstr>&lt; Exemplos – Refactory /&gt;</vt:lpstr>
      <vt:lpstr>&lt; JUnit /&gt;</vt:lpstr>
      <vt:lpstr>&lt; Anotações: /&gt;</vt:lpstr>
      <vt:lpstr>&lt; Cypress /&gt;</vt:lpstr>
      <vt:lpstr>&lt; Cypress /&gt;</vt:lpstr>
      <vt:lpstr>&lt; Métodos: /&gt;</vt:lpstr>
      <vt:lpstr>&lt; Relatórios e coberturas /&gt;</vt:lpstr>
      <vt:lpstr>&lt; Bibliografia /&gt;</vt:lpstr>
      <vt:lpstr>Obrigado!</vt:lpstr>
      <vt:lpstr>Use our editable graphic resources...</vt:lpstr>
      <vt:lpstr>Apresentação do PowerPoint</vt:lpstr>
      <vt:lpstr>...and our sets of editable icons</vt:lpstr>
      <vt:lpstr>Apresentação do PowerPoint</vt:lpstr>
      <vt:lpstr>Apresentação do PowerPoint</vt:lpstr>
      <vt:lpstr>Apresentação do PowerPoint</vt:lpstr>
      <vt:lpstr>Apresentação do PowerPoint</vt:lpstr>
      <vt:lpstr>Nature Icons</vt:lpstr>
      <vt:lpstr>SEO &amp; Marketing Icons</vt:lpstr>
      <vt:lpstr>Premium infographics</vt:lpstr>
      <vt:lpstr>Premium Icons</vt:lpstr>
      <vt:lpstr>Premium Icons</vt:lpstr>
      <vt:lpstr>Premium Icons</vt:lpstr>
      <vt:lpstr>Premium Icons</vt:lpstr>
      <vt:lpstr>Premium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Introdução a Testes</dc:title>
  <cp:lastModifiedBy>ALEX CLAYTON DOS SANTOS</cp:lastModifiedBy>
  <cp:revision>43</cp:revision>
  <dcterms:modified xsi:type="dcterms:W3CDTF">2023-09-14T09:27:14Z</dcterms:modified>
</cp:coreProperties>
</file>